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Tahom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Tahoma-bold.fntdata"/><Relationship Id="rId21" Type="http://schemas.openxmlformats.org/officeDocument/2006/relationships/font" Target="fonts/Tahom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Slab-regular.fntdata"/><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400"/>
              <a:buNone/>
            </a:pPr>
            <a:r>
              <a:rPr lang="en-US" sz="1000">
                <a:solidFill>
                  <a:srgbClr val="000000"/>
                </a:solidFill>
              </a:rPr>
              <a:t>          Hello DPS Families! </a:t>
            </a:r>
            <a:endParaRPr sz="1000">
              <a:solidFill>
                <a:srgbClr val="000000"/>
              </a:solidFill>
            </a:endParaRPr>
          </a:p>
          <a:p>
            <a:pPr indent="0" lvl="0" marL="0" marR="0" rtl="0" algn="l">
              <a:lnSpc>
                <a:spcPct val="115000"/>
              </a:lnSpc>
              <a:spcBef>
                <a:spcPts val="1200"/>
              </a:spcBef>
              <a:spcAft>
                <a:spcPts val="0"/>
              </a:spcAft>
              <a:buSzPts val="1400"/>
              <a:buNone/>
            </a:pPr>
            <a:r>
              <a:rPr lang="en-US" sz="1000">
                <a:solidFill>
                  <a:srgbClr val="000000"/>
                </a:solidFill>
              </a:rPr>
              <a:t>          We are asking you to watch this short video because our school is a Title I school</a:t>
            </a:r>
            <a:endParaRPr sz="1000">
              <a:solidFill>
                <a:srgbClr val="000000"/>
              </a:solidFill>
            </a:endParaRPr>
          </a:p>
          <a:p>
            <a:pPr indent="0" lvl="0" marL="0" marR="0" rtl="0" algn="l">
              <a:lnSpc>
                <a:spcPct val="115000"/>
              </a:lnSpc>
              <a:spcBef>
                <a:spcPts val="1200"/>
              </a:spcBef>
              <a:spcAft>
                <a:spcPts val="0"/>
              </a:spcAft>
              <a:buSzPts val="1400"/>
              <a:buNone/>
            </a:pPr>
            <a:r>
              <a:rPr lang="en-US" sz="1000">
                <a:solidFill>
                  <a:srgbClr val="000000"/>
                </a:solidFill>
              </a:rPr>
              <a:t>          You can pause and resume at any time to take notes, write questions or suggestions to discuss with someone at the school later.</a:t>
            </a:r>
            <a:endParaRPr sz="1000">
              <a:solidFill>
                <a:srgbClr val="000000"/>
              </a:solidFill>
            </a:endParaRPr>
          </a:p>
          <a:p>
            <a:pPr indent="0" lvl="0" marL="0" marR="0" rtl="0" algn="l">
              <a:lnSpc>
                <a:spcPct val="115000"/>
              </a:lnSpc>
              <a:spcBef>
                <a:spcPts val="1200"/>
              </a:spcBef>
              <a:spcAft>
                <a:spcPts val="0"/>
              </a:spcAft>
              <a:buSzPts val="1400"/>
              <a:buNone/>
            </a:pPr>
            <a:r>
              <a:rPr lang="en-US" sz="1000">
                <a:solidFill>
                  <a:srgbClr val="000000"/>
                </a:solidFill>
              </a:rPr>
              <a:t>              </a:t>
            </a:r>
            <a:endParaRPr sz="1000">
              <a:solidFill>
                <a:srgbClr val="000000"/>
              </a:solidFill>
            </a:endParaRPr>
          </a:p>
          <a:p>
            <a:pPr indent="0" lvl="0" marL="0" marR="0" rtl="0" algn="l">
              <a:lnSpc>
                <a:spcPct val="115000"/>
              </a:lnSpc>
              <a:spcBef>
                <a:spcPts val="1200"/>
              </a:spcBef>
              <a:spcAft>
                <a:spcPts val="1200"/>
              </a:spcAft>
              <a:buSzPts val="1400"/>
              <a:buNone/>
            </a:pPr>
            <a:r>
              <a:t/>
            </a:r>
            <a:endParaRPr/>
          </a:p>
        </p:txBody>
      </p:sp>
      <p:sp>
        <p:nvSpPr>
          <p:cNvPr id="382" name="Google Shape;382;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400"/>
              <a:buNone/>
            </a:pPr>
            <a:r>
              <a:rPr lang="en-US" sz="1000">
                <a:solidFill>
                  <a:srgbClr val="000000"/>
                </a:solidFill>
              </a:rPr>
              <a:t>Thank you for your time and attention!</a:t>
            </a:r>
            <a:endParaRPr sz="1000">
              <a:solidFill>
                <a:srgbClr val="000000"/>
              </a:solidFill>
            </a:endParaRPr>
          </a:p>
          <a:p>
            <a:pPr indent="0" lvl="0" marL="0" marR="0" rtl="0" algn="l">
              <a:lnSpc>
                <a:spcPct val="115000"/>
              </a:lnSpc>
              <a:spcBef>
                <a:spcPts val="1200"/>
              </a:spcBef>
              <a:spcAft>
                <a:spcPts val="0"/>
              </a:spcAft>
              <a:buSzPts val="1400"/>
              <a:buNone/>
            </a:pPr>
            <a:r>
              <a:rPr lang="en-US" sz="1000">
                <a:solidFill>
                  <a:srgbClr val="000000"/>
                </a:solidFill>
              </a:rPr>
              <a:t>If you have any questions or if you would like additional information please contact the school.</a:t>
            </a:r>
            <a:endParaRPr sz="1000">
              <a:solidFill>
                <a:srgbClr val="000000"/>
              </a:solidFill>
            </a:endParaRPr>
          </a:p>
          <a:p>
            <a:pPr indent="0" lvl="0" marL="0" rtl="0" algn="l">
              <a:lnSpc>
                <a:spcPct val="100000"/>
              </a:lnSpc>
              <a:spcBef>
                <a:spcPts val="1200"/>
              </a:spcBef>
              <a:spcAft>
                <a:spcPts val="0"/>
              </a:spcAft>
              <a:buSzPts val="1400"/>
              <a:buNone/>
            </a:pPr>
            <a:r>
              <a:t/>
            </a:r>
            <a:endParaRPr/>
          </a:p>
        </p:txBody>
      </p:sp>
      <p:sp>
        <p:nvSpPr>
          <p:cNvPr id="453" name="Google Shape;453;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63500" lvl="0" marL="63500" marR="0" rtl="0" algn="l">
              <a:lnSpc>
                <a:spcPct val="115000"/>
              </a:lnSpc>
              <a:spcBef>
                <a:spcPts val="0"/>
              </a:spcBef>
              <a:spcAft>
                <a:spcPts val="0"/>
              </a:spcAft>
              <a:buSzPts val="1400"/>
              <a:buNone/>
            </a:pPr>
            <a:r>
              <a:rPr lang="en-US" sz="1000">
                <a:solidFill>
                  <a:srgbClr val="000000"/>
                </a:solidFill>
              </a:rPr>
              <a:t>          ●</a:t>
            </a:r>
            <a:r>
              <a:rPr lang="en-US" sz="700">
                <a:solidFill>
                  <a:srgbClr val="000000"/>
                </a:solidFill>
                <a:latin typeface="Times New Roman"/>
                <a:ea typeface="Times New Roman"/>
                <a:cs typeface="Times New Roman"/>
                <a:sym typeface="Times New Roman"/>
              </a:rPr>
              <a:t>     </a:t>
            </a:r>
            <a:r>
              <a:rPr lang="en-US" sz="1000">
                <a:solidFill>
                  <a:srgbClr val="000000"/>
                </a:solidFill>
              </a:rPr>
              <a:t>Title I is the largest federally funded educational program.  It was written into law in 1965 to support our student populations with high needs. </a:t>
            </a:r>
            <a:endParaRPr sz="1000">
              <a:solidFill>
                <a:srgbClr val="000000"/>
              </a:solidFill>
            </a:endParaRPr>
          </a:p>
          <a:p>
            <a:pPr indent="-63500" lvl="0" marL="63500" marR="0" rtl="0" algn="l">
              <a:lnSpc>
                <a:spcPct val="115000"/>
              </a:lnSpc>
              <a:spcBef>
                <a:spcPts val="0"/>
              </a:spcBef>
              <a:spcAft>
                <a:spcPts val="0"/>
              </a:spcAft>
              <a:buSzPts val="1400"/>
              <a:buNone/>
            </a:pPr>
            <a:r>
              <a:rPr lang="en-US" sz="1000">
                <a:solidFill>
                  <a:srgbClr val="000000"/>
                </a:solidFill>
              </a:rPr>
              <a:t>          ●</a:t>
            </a:r>
            <a:r>
              <a:rPr lang="en-US" sz="700">
                <a:solidFill>
                  <a:srgbClr val="000000"/>
                </a:solidFill>
                <a:latin typeface="Times New Roman"/>
                <a:ea typeface="Times New Roman"/>
                <a:cs typeface="Times New Roman"/>
                <a:sym typeface="Times New Roman"/>
              </a:rPr>
              <a:t>     </a:t>
            </a:r>
            <a:r>
              <a:rPr lang="en-US" sz="1000">
                <a:solidFill>
                  <a:srgbClr val="000000"/>
                </a:solidFill>
              </a:rPr>
              <a:t>The program provides supplemental funds to school districts to ensure ALL students receive high quality and well-rounded education to meet academic standards and goals.</a:t>
            </a:r>
            <a:endParaRPr sz="1000">
              <a:solidFill>
                <a:srgbClr val="000000"/>
              </a:solidFill>
            </a:endParaRPr>
          </a:p>
          <a:p>
            <a:pPr indent="-63500" lvl="0" marL="63500" marR="0" rtl="0" algn="l">
              <a:lnSpc>
                <a:spcPct val="115000"/>
              </a:lnSpc>
              <a:spcBef>
                <a:spcPts val="0"/>
              </a:spcBef>
              <a:spcAft>
                <a:spcPts val="0"/>
              </a:spcAft>
              <a:buSzPts val="1400"/>
              <a:buNone/>
            </a:pPr>
            <a:r>
              <a:rPr lang="en-US" sz="1000">
                <a:solidFill>
                  <a:srgbClr val="000000"/>
                </a:solidFill>
              </a:rPr>
              <a:t>          ●</a:t>
            </a:r>
            <a:r>
              <a:rPr lang="en-US" sz="700">
                <a:solidFill>
                  <a:srgbClr val="000000"/>
                </a:solidFill>
                <a:latin typeface="Times New Roman"/>
                <a:ea typeface="Times New Roman"/>
                <a:cs typeface="Times New Roman"/>
                <a:sym typeface="Times New Roman"/>
              </a:rPr>
              <a:t>     </a:t>
            </a:r>
            <a:r>
              <a:rPr lang="en-US" sz="1000">
                <a:solidFill>
                  <a:srgbClr val="000000"/>
                </a:solidFill>
              </a:rPr>
              <a:t>The funds are allocated to schools according to the Free &amp; Reduced lunch populations.</a:t>
            </a:r>
            <a:endParaRPr sz="1000">
              <a:solidFill>
                <a:srgbClr val="000000"/>
              </a:solidFill>
            </a:endParaRPr>
          </a:p>
          <a:p>
            <a:pPr indent="0" lvl="0" marL="0" marR="0" rtl="0" algn="l">
              <a:lnSpc>
                <a:spcPct val="115000"/>
              </a:lnSpc>
              <a:spcBef>
                <a:spcPts val="1200"/>
              </a:spcBef>
              <a:spcAft>
                <a:spcPts val="0"/>
              </a:spcAft>
              <a:buSzPts val="1400"/>
              <a:buNone/>
            </a:pPr>
            <a:r>
              <a:rPr lang="en-US" sz="1000">
                <a:solidFill>
                  <a:srgbClr val="000000"/>
                </a:solidFill>
              </a:rPr>
              <a:t>              In DPS, Title I funds are allocated to schools with 60% or higher populations of free and reduced lunch .</a:t>
            </a:r>
            <a:endParaRPr sz="1000">
              <a:solidFill>
                <a:srgbClr val="000000"/>
              </a:solidFill>
            </a:endParaRPr>
          </a:p>
          <a:p>
            <a:pPr indent="0" lvl="0" marL="0" rtl="0" algn="l">
              <a:lnSpc>
                <a:spcPct val="100000"/>
              </a:lnSpc>
              <a:spcBef>
                <a:spcPts val="1200"/>
              </a:spcBef>
              <a:spcAft>
                <a:spcPts val="0"/>
              </a:spcAft>
              <a:buSzPts val="1400"/>
              <a:buNone/>
            </a:pPr>
            <a:r>
              <a:t/>
            </a:r>
            <a:endParaRPr/>
          </a:p>
        </p:txBody>
      </p:sp>
      <p:sp>
        <p:nvSpPr>
          <p:cNvPr id="388" name="Google Shape;388;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solidFill>
                  <a:srgbClr val="000000"/>
                </a:solidFill>
              </a:rPr>
              <a:t>The law states that as a parent or guardian of a student attending a Title I School, you have the “right to know”.  In this video we will go over the rights listed here.</a:t>
            </a:r>
            <a:endParaRPr/>
          </a:p>
        </p:txBody>
      </p:sp>
      <p:sp>
        <p:nvSpPr>
          <p:cNvPr id="396" name="Google Shape;3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400"/>
              <a:buNone/>
            </a:pPr>
            <a:r>
              <a:rPr lang="en-US" sz="1000">
                <a:solidFill>
                  <a:srgbClr val="000000"/>
                </a:solidFill>
              </a:rPr>
              <a:t>As mentioned in the beginning, we are a Title I School. </a:t>
            </a:r>
            <a:endParaRPr sz="1000">
              <a:solidFill>
                <a:srgbClr val="000000"/>
              </a:solidFill>
            </a:endParaRPr>
          </a:p>
          <a:p>
            <a:pPr indent="0" lvl="0" marL="63500" marR="0" rtl="0" algn="l">
              <a:lnSpc>
                <a:spcPct val="115000"/>
              </a:lnSpc>
              <a:spcBef>
                <a:spcPts val="120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We are implementing a schoolwide program, meaning that our Title I funds are used to upgrade the educational program for the entire school. It also means that the funds are used to serve and raise the academic achievement of all our students.</a:t>
            </a:r>
            <a:endParaRPr sz="1000">
              <a:solidFill>
                <a:srgbClr val="000000"/>
              </a:solidFill>
            </a:endParaRPr>
          </a:p>
          <a:p>
            <a:pPr indent="0" lvl="0" marL="635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Let’s take a minute to reflect on the bulleted questions:</a:t>
            </a:r>
            <a:endParaRPr sz="1000">
              <a:solidFill>
                <a:srgbClr val="000000"/>
              </a:solidFill>
            </a:endParaRPr>
          </a:p>
          <a:p>
            <a:pPr indent="0" lvl="0" marL="4064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Do you know how our school uses the Title I funds?</a:t>
            </a:r>
            <a:endParaRPr sz="1000">
              <a:solidFill>
                <a:srgbClr val="000000"/>
              </a:solidFill>
            </a:endParaRPr>
          </a:p>
          <a:p>
            <a:pPr indent="0" lvl="0" marL="4064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Also, do you know what our school is doing to raise the academic achievement of our students?</a:t>
            </a:r>
            <a:endParaRPr sz="1000">
              <a:solidFill>
                <a:srgbClr val="000000"/>
              </a:solidFill>
            </a:endParaRPr>
          </a:p>
          <a:p>
            <a:pPr indent="0" lvl="0" marL="0" marR="0" rtl="0" algn="l">
              <a:lnSpc>
                <a:spcPct val="115000"/>
              </a:lnSpc>
              <a:spcBef>
                <a:spcPts val="1200"/>
              </a:spcBef>
              <a:spcAft>
                <a:spcPts val="0"/>
              </a:spcAft>
              <a:buSzPts val="1400"/>
              <a:buNone/>
            </a:pPr>
            <a:r>
              <a:rPr i="1" lang="en-US" sz="1000" u="sng">
                <a:solidFill>
                  <a:srgbClr val="000000"/>
                </a:solidFill>
              </a:rPr>
              <a:t>If you don’t know the answers to these questions, this is a great opportunity to contact the school and become informed.</a:t>
            </a:r>
            <a:endParaRPr i="1" sz="1000" u="sng">
              <a:solidFill>
                <a:srgbClr val="000000"/>
              </a:solidFill>
            </a:endParaRPr>
          </a:p>
          <a:p>
            <a:pPr indent="0" lvl="0" marL="63500" marR="0" rtl="0" algn="l">
              <a:lnSpc>
                <a:spcPct val="115000"/>
              </a:lnSpc>
              <a:spcBef>
                <a:spcPts val="120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Something else to mention here, is that 1% of the district’s Title I budget is set-aside and distributed to schools to engage parents in their student education.  As a parent or guardian you have the right to have input on how this money is spent.</a:t>
            </a:r>
            <a:endParaRPr sz="1000">
              <a:solidFill>
                <a:srgbClr val="000000"/>
              </a:solidFill>
            </a:endParaRPr>
          </a:p>
          <a:p>
            <a:pPr indent="0" lvl="0" marL="63500" marR="0" rtl="0" algn="l">
              <a:lnSpc>
                <a:spcPct val="115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t/>
            </a:r>
            <a:endParaRPr sz="1000">
              <a:solidFill>
                <a:srgbClr val="000000"/>
              </a:solidFill>
            </a:endParaRPr>
          </a:p>
        </p:txBody>
      </p:sp>
      <p:sp>
        <p:nvSpPr>
          <p:cNvPr id="404" name="Google Shape;404;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65100" lvl="0" marL="2286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Parents are entitled to know the qualifications of their child’s teacher.  Aside from privacy laws, parents do have the right to know if the teachers meet state qualifications and licensing requirements, if the teacher is a long term substitute due to emergency or provisional status, and if the teacher is certified the subject - example:  is the science teacher certified to teach science.  Our school will notify families if a teacher does not meet such requirements.</a:t>
            </a:r>
            <a:endParaRPr sz="1000">
              <a:solidFill>
                <a:srgbClr val="000000"/>
              </a:solidFill>
            </a:endParaRPr>
          </a:p>
          <a:p>
            <a:pPr indent="0" lvl="0" marL="635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Feel free to contact the school leader for more information.</a:t>
            </a:r>
            <a:endParaRPr sz="1000">
              <a:solidFill>
                <a:srgbClr val="000000"/>
              </a:solidFill>
            </a:endParaRPr>
          </a:p>
          <a:p>
            <a:pPr indent="0" lvl="0" marL="63500" marR="0" rtl="0" algn="l">
              <a:lnSpc>
                <a:spcPct val="115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t/>
            </a:r>
            <a:endParaRPr/>
          </a:p>
        </p:txBody>
      </p:sp>
      <p:sp>
        <p:nvSpPr>
          <p:cNvPr id="412" name="Google Shape;412;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63500" marR="0" rtl="0" algn="l">
              <a:lnSpc>
                <a:spcPct val="115000"/>
              </a:lnSpc>
              <a:spcBef>
                <a:spcPts val="0"/>
              </a:spcBef>
              <a:spcAft>
                <a:spcPts val="0"/>
              </a:spcAft>
              <a:buSzPts val="1400"/>
              <a:buNone/>
            </a:pPr>
            <a:r>
              <a:rPr lang="en-US" sz="1000">
                <a:solidFill>
                  <a:srgbClr val="000000"/>
                </a:solidFill>
              </a:rPr>
              <a:t>You have the right to opt your student out from the assessments listed here. </a:t>
            </a:r>
            <a:endParaRPr sz="1000">
              <a:solidFill>
                <a:srgbClr val="000000"/>
              </a:solidFill>
            </a:endParaRPr>
          </a:p>
          <a:p>
            <a:pPr indent="0" lvl="0" marL="63500" marR="0" rtl="0" algn="l">
              <a:lnSpc>
                <a:spcPct val="115000"/>
              </a:lnSpc>
              <a:spcBef>
                <a:spcPts val="0"/>
              </a:spcBef>
              <a:spcAft>
                <a:spcPts val="0"/>
              </a:spcAft>
              <a:buSzPts val="1400"/>
              <a:buNone/>
            </a:pPr>
            <a:r>
              <a:rPr b="1" lang="en-US" sz="1000">
                <a:solidFill>
                  <a:srgbClr val="000000"/>
                </a:solidFill>
              </a:rPr>
              <a:t>Please take note: ACCESS, TS Gold, WAPT and READ Act assessment are excluded!</a:t>
            </a:r>
            <a:endParaRPr b="1" sz="1000">
              <a:solidFill>
                <a:srgbClr val="000000"/>
              </a:solidFill>
            </a:endParaRPr>
          </a:p>
          <a:p>
            <a:pPr indent="0" lvl="0" marL="63500" marR="0" rtl="0" algn="l">
              <a:lnSpc>
                <a:spcPct val="115000"/>
              </a:lnSpc>
              <a:spcBef>
                <a:spcPts val="0"/>
              </a:spcBef>
              <a:spcAft>
                <a:spcPts val="0"/>
              </a:spcAft>
              <a:buSzPts val="1400"/>
              <a:buNone/>
            </a:pPr>
            <a:r>
              <a:rPr lang="en-US" sz="1000">
                <a:solidFill>
                  <a:srgbClr val="000000"/>
                </a:solidFill>
              </a:rPr>
              <a:t>In order to “opt-out” of assessments, you MUST fill out the form at least two weeks prior to the testing window.  You can find this form in the Parent Portal, or if you don’t have access to the Internet or the portal, please contact the front office to fill out a paper form.</a:t>
            </a:r>
            <a:endParaRPr sz="1000">
              <a:solidFill>
                <a:srgbClr val="000000"/>
              </a:solidFill>
            </a:endParaRPr>
          </a:p>
          <a:p>
            <a:pPr indent="0" lvl="0" marL="0" rtl="0" algn="l">
              <a:lnSpc>
                <a:spcPct val="100000"/>
              </a:lnSpc>
              <a:spcBef>
                <a:spcPts val="0"/>
              </a:spcBef>
              <a:spcAft>
                <a:spcPts val="0"/>
              </a:spcAft>
              <a:buSzPts val="1400"/>
              <a:buNone/>
            </a:pPr>
            <a:r>
              <a:t/>
            </a:r>
            <a:endParaRPr/>
          </a:p>
        </p:txBody>
      </p:sp>
      <p:sp>
        <p:nvSpPr>
          <p:cNvPr id="420" name="Google Shape;42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400"/>
              <a:buNone/>
            </a:pPr>
            <a:r>
              <a:rPr lang="en-US" sz="1000">
                <a:solidFill>
                  <a:srgbClr val="000000"/>
                </a:solidFill>
              </a:rPr>
              <a:t>It is important that all parents/guardians consider the impact of opting-out of assessments as it affects students in the following ways:</a:t>
            </a:r>
            <a:endParaRPr sz="1000">
              <a:solidFill>
                <a:srgbClr val="000000"/>
              </a:solidFill>
            </a:endParaRPr>
          </a:p>
          <a:p>
            <a:pPr indent="0" lvl="0" marL="63500" marR="0" rtl="0" algn="l">
              <a:lnSpc>
                <a:spcPct val="115000"/>
              </a:lnSpc>
              <a:spcBef>
                <a:spcPts val="120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Teachers use the data to tailor their instruction and improve teaching strategies</a:t>
            </a:r>
            <a:endParaRPr sz="1000">
              <a:solidFill>
                <a:srgbClr val="000000"/>
              </a:solidFill>
            </a:endParaRPr>
          </a:p>
          <a:p>
            <a:pPr indent="0" lvl="0" marL="635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School leaders make informed decision regarding curriculum and instruction</a:t>
            </a:r>
            <a:endParaRPr sz="1000">
              <a:solidFill>
                <a:srgbClr val="000000"/>
              </a:solidFill>
            </a:endParaRPr>
          </a:p>
          <a:p>
            <a:pPr indent="0" lvl="0" marL="635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Helps us understand areas of inequities when comparing with other student populations</a:t>
            </a:r>
            <a:endParaRPr sz="1000">
              <a:solidFill>
                <a:srgbClr val="000000"/>
              </a:solidFill>
            </a:endParaRPr>
          </a:p>
          <a:p>
            <a:pPr indent="0" lvl="0" marL="635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Has a negative impact on our school accreditation status</a:t>
            </a:r>
            <a:endParaRPr sz="1000">
              <a:solidFill>
                <a:srgbClr val="000000"/>
              </a:solidFill>
            </a:endParaRPr>
          </a:p>
          <a:p>
            <a:pPr indent="0" lvl="0" marL="0" rtl="0" algn="l">
              <a:lnSpc>
                <a:spcPct val="100000"/>
              </a:lnSpc>
              <a:spcBef>
                <a:spcPts val="0"/>
              </a:spcBef>
              <a:spcAft>
                <a:spcPts val="0"/>
              </a:spcAft>
              <a:buSzPts val="1400"/>
              <a:buNone/>
            </a:pPr>
            <a:r>
              <a:t/>
            </a:r>
            <a:endParaRPr/>
          </a:p>
        </p:txBody>
      </p:sp>
      <p:sp>
        <p:nvSpPr>
          <p:cNvPr id="429" name="Google Shape;42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txBox="1"/>
          <p:nvPr>
            <p:ph idx="1" type="body"/>
          </p:nvPr>
        </p:nvSpPr>
        <p:spPr>
          <a:xfrm>
            <a:off x="685800" y="4400550"/>
            <a:ext cx="5486400" cy="3600300"/>
          </a:xfrm>
          <a:prstGeom prst="rect">
            <a:avLst/>
          </a:prstGeom>
          <a:noFill/>
          <a:ln>
            <a:noFill/>
          </a:ln>
        </p:spPr>
        <p:txBody>
          <a:bodyPr anchorCtr="0" anchor="t" bIns="45700" lIns="91425" spcFirstLastPara="1" rIns="91425" wrap="square" tIns="45700">
            <a:noAutofit/>
          </a:bodyPr>
          <a:lstStyle/>
          <a:p>
            <a:pPr indent="63500" lvl="0" marL="0" marR="0" rtl="0" algn="l">
              <a:lnSpc>
                <a:spcPct val="115000"/>
              </a:lnSpc>
              <a:spcBef>
                <a:spcPts val="1200"/>
              </a:spcBef>
              <a:spcAft>
                <a:spcPts val="0"/>
              </a:spcAft>
              <a:buSzPts val="1400"/>
              <a:buNone/>
            </a:pPr>
            <a:r>
              <a:rPr lang="en-US" sz="1000">
                <a:solidFill>
                  <a:srgbClr val="000000"/>
                </a:solidFill>
              </a:rPr>
              <a:t>As a Title I School, we are meeting the requirement to provide language instruction to students identified as English Learners the following ways:</a:t>
            </a:r>
            <a:endParaRPr sz="1000">
              <a:solidFill>
                <a:srgbClr val="000000"/>
              </a:solidFill>
            </a:endParaRPr>
          </a:p>
          <a:p>
            <a:pPr indent="63500" lvl="0" marL="0" marR="0" rtl="0" algn="l">
              <a:lnSpc>
                <a:spcPct val="115000"/>
              </a:lnSpc>
              <a:spcBef>
                <a:spcPts val="120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Parents complete a Home Language Questionnaire during registration, if they indicate a language other than English is spoken at home, they receive information about the ELA program, then, students are tested for English proficiency.</a:t>
            </a:r>
            <a:endParaRPr sz="1000">
              <a:solidFill>
                <a:srgbClr val="000000"/>
              </a:solidFill>
            </a:endParaRPr>
          </a:p>
          <a:p>
            <a:pPr indent="63500" lvl="0" marL="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The parents then receive information explaining</a:t>
            </a:r>
            <a:endParaRPr sz="1000">
              <a:solidFill>
                <a:srgbClr val="000000"/>
              </a:solidFill>
            </a:endParaRPr>
          </a:p>
          <a:p>
            <a:pPr indent="0" lvl="0" marL="0" marR="0" rtl="0" algn="l">
              <a:lnSpc>
                <a:spcPct val="115000"/>
              </a:lnSpc>
              <a:spcBef>
                <a:spcPts val="0"/>
              </a:spcBef>
              <a:spcAft>
                <a:spcPts val="0"/>
              </a:spcAft>
              <a:buSzPts val="1400"/>
              <a:buNone/>
            </a:pPr>
            <a:r>
              <a:rPr lang="en-US" sz="1000">
                <a:solidFill>
                  <a:srgbClr val="000000"/>
                </a:solidFill>
              </a:rPr>
              <a:t>    ■</a:t>
            </a:r>
            <a:r>
              <a:rPr lang="en-US" sz="700">
                <a:solidFill>
                  <a:srgbClr val="000000"/>
                </a:solidFill>
                <a:latin typeface="Times New Roman"/>
                <a:ea typeface="Times New Roman"/>
                <a:cs typeface="Times New Roman"/>
                <a:sym typeface="Times New Roman"/>
              </a:rPr>
              <a:t>      </a:t>
            </a:r>
            <a:r>
              <a:rPr lang="en-US" sz="1000">
                <a:solidFill>
                  <a:srgbClr val="000000"/>
                </a:solidFill>
              </a:rPr>
              <a:t>how their student was identified</a:t>
            </a:r>
            <a:endParaRPr sz="1000">
              <a:solidFill>
                <a:srgbClr val="000000"/>
              </a:solidFill>
            </a:endParaRPr>
          </a:p>
          <a:p>
            <a:pPr indent="0" lvl="0" marL="0" marR="0" rtl="0" algn="l">
              <a:lnSpc>
                <a:spcPct val="115000"/>
              </a:lnSpc>
              <a:spcBef>
                <a:spcPts val="0"/>
              </a:spcBef>
              <a:spcAft>
                <a:spcPts val="0"/>
              </a:spcAft>
              <a:buSzPts val="1400"/>
              <a:buNone/>
            </a:pPr>
            <a:r>
              <a:rPr lang="en-US" sz="1000">
                <a:solidFill>
                  <a:srgbClr val="000000"/>
                </a:solidFill>
              </a:rPr>
              <a:t>    ■</a:t>
            </a:r>
            <a:r>
              <a:rPr lang="en-US" sz="700">
                <a:solidFill>
                  <a:srgbClr val="000000"/>
                </a:solidFill>
                <a:latin typeface="Times New Roman"/>
                <a:ea typeface="Times New Roman"/>
                <a:cs typeface="Times New Roman"/>
                <a:sym typeface="Times New Roman"/>
              </a:rPr>
              <a:t>     </a:t>
            </a:r>
            <a:r>
              <a:rPr lang="en-US" sz="1000">
                <a:solidFill>
                  <a:srgbClr val="000000"/>
                </a:solidFill>
              </a:rPr>
              <a:t>The ELA program and supports offered at the school</a:t>
            </a:r>
            <a:endParaRPr sz="1000">
              <a:solidFill>
                <a:srgbClr val="000000"/>
              </a:solidFill>
            </a:endParaRPr>
          </a:p>
          <a:p>
            <a:pPr indent="0" lvl="0" marL="0" marR="0" rtl="0" algn="l">
              <a:lnSpc>
                <a:spcPct val="115000"/>
              </a:lnSpc>
              <a:spcBef>
                <a:spcPts val="0"/>
              </a:spcBef>
              <a:spcAft>
                <a:spcPts val="0"/>
              </a:spcAft>
              <a:buSzPts val="1400"/>
              <a:buNone/>
            </a:pPr>
            <a:r>
              <a:rPr lang="en-US" sz="1000">
                <a:solidFill>
                  <a:srgbClr val="000000"/>
                </a:solidFill>
              </a:rPr>
              <a:t>    ■</a:t>
            </a:r>
            <a:r>
              <a:rPr lang="en-US" sz="700">
                <a:solidFill>
                  <a:srgbClr val="000000"/>
                </a:solidFill>
                <a:latin typeface="Times New Roman"/>
                <a:ea typeface="Times New Roman"/>
                <a:cs typeface="Times New Roman"/>
                <a:sym typeface="Times New Roman"/>
              </a:rPr>
              <a:t>      </a:t>
            </a:r>
            <a:r>
              <a:rPr lang="en-US" sz="1000">
                <a:solidFill>
                  <a:srgbClr val="000000"/>
                </a:solidFill>
              </a:rPr>
              <a:t>Testing results for language proficiency and overall academic achievement</a:t>
            </a:r>
            <a:endParaRPr sz="1000">
              <a:solidFill>
                <a:srgbClr val="000000"/>
              </a:solidFill>
            </a:endParaRPr>
          </a:p>
          <a:p>
            <a:pPr indent="0" lvl="0" marL="0" rtl="0" algn="l">
              <a:lnSpc>
                <a:spcPct val="100000"/>
              </a:lnSpc>
              <a:spcBef>
                <a:spcPts val="0"/>
              </a:spcBef>
              <a:spcAft>
                <a:spcPts val="0"/>
              </a:spcAft>
              <a:buSzPts val="1400"/>
              <a:buNone/>
            </a:pPr>
            <a:r>
              <a:t/>
            </a:r>
            <a:endParaRPr/>
          </a:p>
        </p:txBody>
      </p:sp>
      <p:sp>
        <p:nvSpPr>
          <p:cNvPr id="436" name="Google Shape;436;p8:notes"/>
          <p:cNvSpPr/>
          <p:nvPr>
            <p:ph idx="2" type="sldImg"/>
          </p:nvPr>
        </p:nvSpPr>
        <p:spPr>
          <a:xfrm>
            <a:off x="2266092" y="1143000"/>
            <a:ext cx="2325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SzPts val="1400"/>
              <a:buNone/>
            </a:pPr>
            <a:r>
              <a:rPr lang="en-US" sz="1000">
                <a:solidFill>
                  <a:srgbClr val="000000"/>
                </a:solidFill>
              </a:rPr>
              <a:t>As mentioned before, Title I funds are set-aside for Parent Engagement, so we are required to provide opportunities for parents to engage in their student’s education.  Let’s explore some ways that you can be engaged:</a:t>
            </a:r>
            <a:endParaRPr sz="1000">
              <a:solidFill>
                <a:srgbClr val="000000"/>
              </a:solidFill>
            </a:endParaRPr>
          </a:p>
          <a:p>
            <a:pPr indent="0" lvl="0" marL="177800" marR="0" rtl="0" algn="l">
              <a:lnSpc>
                <a:spcPct val="115000"/>
              </a:lnSpc>
              <a:spcBef>
                <a:spcPts val="120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Do you know what your school performance rating is?  (Also known as the School Performance Framework or SPF)  Based on the rating schools and stakeholders must develop, review or update the strategies in the Unified Improvement Plan to increase system effectiveness and student achievement. Here is an excellent opportunity for families to be engaged. </a:t>
            </a:r>
            <a:endParaRPr sz="1000">
              <a:solidFill>
                <a:srgbClr val="000000"/>
              </a:solidFill>
            </a:endParaRPr>
          </a:p>
          <a:p>
            <a:pPr indent="0" lvl="0" marL="1778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All Title I Schools must have a Parent Engagement Policy that outlines the opportunities for parents to engage and participate in educational activities.  They must also have a School Parent Compact or an agreement that outlines the shared responsibilities between the school, the families and the students to increase student achievement. This document must be shared by the school, reviewed by families and changed or updated with family input every year.</a:t>
            </a:r>
            <a:endParaRPr sz="1000">
              <a:solidFill>
                <a:srgbClr val="000000"/>
              </a:solidFill>
            </a:endParaRPr>
          </a:p>
          <a:p>
            <a:pPr indent="0" lvl="0" marL="177800" marR="0" rtl="0" algn="l">
              <a:lnSpc>
                <a:spcPct val="115000"/>
              </a:lnSpc>
              <a:spcBef>
                <a:spcPts val="0"/>
              </a:spcBef>
              <a:spcAft>
                <a:spcPts val="0"/>
              </a:spcAft>
              <a:buSzPts val="1400"/>
              <a:buNone/>
            </a:pPr>
            <a:r>
              <a:rPr lang="en-US" sz="1000">
                <a:solidFill>
                  <a:srgbClr val="000000"/>
                </a:solidFill>
              </a:rPr>
              <a:t>●</a:t>
            </a:r>
            <a:r>
              <a:rPr lang="en-US" sz="700">
                <a:solidFill>
                  <a:srgbClr val="000000"/>
                </a:solidFill>
                <a:latin typeface="Times New Roman"/>
                <a:ea typeface="Times New Roman"/>
                <a:cs typeface="Times New Roman"/>
                <a:sym typeface="Times New Roman"/>
              </a:rPr>
              <a:t>           </a:t>
            </a:r>
            <a:r>
              <a:rPr lang="en-US" sz="1000">
                <a:solidFill>
                  <a:srgbClr val="000000"/>
                </a:solidFill>
              </a:rPr>
              <a:t>If you are interested in participating in any of the plans and policies previously mentioned, or if you want to learn more about parent engagement opportunities at our school, please contact the front office.</a:t>
            </a:r>
            <a:endParaRPr sz="1000">
              <a:solidFill>
                <a:srgbClr val="000000"/>
              </a:solidFill>
            </a:endParaRPr>
          </a:p>
          <a:p>
            <a:pPr indent="0" lvl="0" marL="0" rtl="0" algn="l">
              <a:lnSpc>
                <a:spcPct val="115000"/>
              </a:lnSpc>
              <a:spcBef>
                <a:spcPts val="0"/>
              </a:spcBef>
              <a:spcAft>
                <a:spcPts val="0"/>
              </a:spcAft>
              <a:buSzPts val="1400"/>
              <a:buNone/>
            </a:pPr>
            <a:r>
              <a:t/>
            </a:r>
            <a:endParaRPr sz="800"/>
          </a:p>
        </p:txBody>
      </p:sp>
      <p:sp>
        <p:nvSpPr>
          <p:cNvPr id="444" name="Google Shape;444;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5.jp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26.jp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26.jpg"/><Relationship Id="rId4"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15.jp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15.jp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28.jp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34.jpg"/><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 Id="rId3" Type="http://schemas.openxmlformats.org/officeDocument/2006/relationships/image" Target="../media/image31.jpg"/><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7.jp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16.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16.png"/><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16.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 Id="rId3" Type="http://schemas.openxmlformats.org/officeDocument/2006/relationships/image" Target="../media/image16.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 Id="rId3" Type="http://schemas.openxmlformats.org/officeDocument/2006/relationships/image" Target="../media/image16.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g"/><Relationship Id="rId3" Type="http://schemas.openxmlformats.org/officeDocument/2006/relationships/image" Target="../media/image16.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6.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0.jp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6.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2">
  <p:cSld name="Title Slide - DPS Logo_2">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12" name="Google Shape;12;p2"/>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 name="Google Shape;13;p2"/>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14" name="Google Shape;14;p2"/>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 name="Google Shape;15;p2"/>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16" name="Google Shape;16;p2"/>
          <p:cNvSpPr txBox="1"/>
          <p:nvPr/>
        </p:nvSpPr>
        <p:spPr>
          <a:xfrm>
            <a:off x="244875" y="3819413"/>
            <a:ext cx="4056300" cy="12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Roboto Slab"/>
                <a:ea typeface="Roboto Slab"/>
                <a:cs typeface="Roboto Slab"/>
                <a:sym typeface="Roboto Slab"/>
              </a:rPr>
              <a:t>WE ARE A </a:t>
            </a:r>
            <a:endParaRPr b="0" i="0" sz="3600" u="none" cap="none" strike="noStrike">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Roboto Slab"/>
                <a:ea typeface="Roboto Slab"/>
                <a:cs typeface="Roboto Slab"/>
                <a:sym typeface="Roboto Slab"/>
              </a:rPr>
              <a:t>TITLE I SCHOOL</a:t>
            </a:r>
            <a:endParaRPr b="0" i="0" sz="3600" u="none" cap="none" strike="noStrike">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Roboto Slab"/>
              <a:ea typeface="Roboto Slab"/>
              <a:cs typeface="Roboto Slab"/>
              <a:sym typeface="Roboto Slab"/>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1">
  <p:cSld name="Title Slide - DPS Logo_1">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84" name="Google Shape;84;p11"/>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1"/>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86" name="Google Shape;86;p11"/>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7" name="Google Shape;87;p11"/>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88" name="Google Shape;88;p11"/>
          <p:cNvSpPr txBox="1"/>
          <p:nvPr>
            <p:ph type="title"/>
          </p:nvPr>
        </p:nvSpPr>
        <p:spPr>
          <a:xfrm>
            <a:off x="388350" y="4442675"/>
            <a:ext cx="3960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89" name="Google Shape;89;p11"/>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p:cSld name="Title Slide - Dept Logo">
    <p:spTree>
      <p:nvGrpSpPr>
        <p:cNvPr id="90"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92" name="Google Shape;92;p12"/>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 name="Google Shape;93;p12"/>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94" name="Google Shape;94;p12"/>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5" name="Google Shape;95;p12"/>
          <p:cNvPicPr preferRelativeResize="0"/>
          <p:nvPr/>
        </p:nvPicPr>
        <p:blipFill rotWithShape="1">
          <a:blip r:embed="rId4">
            <a:alphaModFix/>
          </a:blip>
          <a:srcRect b="0" l="0" r="0" t="0"/>
          <a:stretch/>
        </p:blipFill>
        <p:spPr>
          <a:xfrm>
            <a:off x="388350" y="3461050"/>
            <a:ext cx="3242351" cy="504625"/>
          </a:xfrm>
          <a:prstGeom prst="rect">
            <a:avLst/>
          </a:prstGeom>
          <a:noFill/>
          <a:ln>
            <a:noFill/>
          </a:ln>
        </p:spPr>
      </p:pic>
      <p:sp>
        <p:nvSpPr>
          <p:cNvPr id="96" name="Google Shape;96;p12"/>
          <p:cNvSpPr txBox="1"/>
          <p:nvPr/>
        </p:nvSpPr>
        <p:spPr>
          <a:xfrm>
            <a:off x="563050" y="4504425"/>
            <a:ext cx="3828900" cy="93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7" name="Google Shape;97;p12"/>
          <p:cNvSpPr txBox="1"/>
          <p:nvPr>
            <p:ph type="title"/>
          </p:nvPr>
        </p:nvSpPr>
        <p:spPr>
          <a:xfrm>
            <a:off x="388350" y="4317075"/>
            <a:ext cx="3960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98" name="Google Shape;98;p12"/>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2">
  <p:cSld name="Title Slide - Dept Logo_2">
    <p:spTree>
      <p:nvGrpSpPr>
        <p:cNvPr id="99" name="Shape 99"/>
        <p:cNvGrpSpPr/>
        <p:nvPr/>
      </p:nvGrpSpPr>
      <p:grpSpPr>
        <a:xfrm>
          <a:off x="0" y="0"/>
          <a:ext cx="0" cy="0"/>
          <a:chOff x="0" y="0"/>
          <a:chExt cx="0" cy="0"/>
        </a:xfrm>
      </p:grpSpPr>
      <p:pic>
        <p:nvPicPr>
          <p:cNvPr id="100" name="Google Shape;100;p13"/>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101" name="Google Shape;101;p13"/>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2" name="Google Shape;102;p13"/>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103" name="Google Shape;103;p13"/>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4" name="Google Shape;104;p13"/>
          <p:cNvPicPr preferRelativeResize="0"/>
          <p:nvPr/>
        </p:nvPicPr>
        <p:blipFill rotWithShape="1">
          <a:blip r:embed="rId4">
            <a:alphaModFix/>
          </a:blip>
          <a:srcRect b="0" l="0" r="0" t="0"/>
          <a:stretch/>
        </p:blipFill>
        <p:spPr>
          <a:xfrm>
            <a:off x="388350" y="3461050"/>
            <a:ext cx="3242351" cy="504625"/>
          </a:xfrm>
          <a:prstGeom prst="rect">
            <a:avLst/>
          </a:prstGeom>
          <a:noFill/>
          <a:ln>
            <a:noFill/>
          </a:ln>
        </p:spPr>
      </p:pic>
      <p:sp>
        <p:nvSpPr>
          <p:cNvPr id="105" name="Google Shape;105;p13"/>
          <p:cNvSpPr txBox="1"/>
          <p:nvPr/>
        </p:nvSpPr>
        <p:spPr>
          <a:xfrm>
            <a:off x="563050" y="4504425"/>
            <a:ext cx="3828900" cy="93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6" name="Google Shape;106;p13"/>
          <p:cNvSpPr txBox="1"/>
          <p:nvPr>
            <p:ph type="title"/>
          </p:nvPr>
        </p:nvSpPr>
        <p:spPr>
          <a:xfrm>
            <a:off x="388350" y="4317075"/>
            <a:ext cx="3960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107" name="Google Shape;107;p13"/>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2 1">
  <p:cSld name="Title Slide - Dept Logo_2_1">
    <p:spTree>
      <p:nvGrpSpPr>
        <p:cNvPr id="108" name="Shape 108"/>
        <p:cNvGrpSpPr/>
        <p:nvPr/>
      </p:nvGrpSpPr>
      <p:grpSpPr>
        <a:xfrm>
          <a:off x="0" y="0"/>
          <a:ext cx="0" cy="0"/>
          <a:chOff x="0" y="0"/>
          <a:chExt cx="0" cy="0"/>
        </a:xfrm>
      </p:grpSpPr>
      <p:pic>
        <p:nvPicPr>
          <p:cNvPr id="109" name="Google Shape;109;p14"/>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110" name="Google Shape;110;p14"/>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1" name="Google Shape;111;p14"/>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112" name="Google Shape;112;p14"/>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14"/>
          <p:cNvPicPr preferRelativeResize="0"/>
          <p:nvPr/>
        </p:nvPicPr>
        <p:blipFill rotWithShape="1">
          <a:blip r:embed="rId4">
            <a:alphaModFix/>
          </a:blip>
          <a:srcRect b="0" l="0" r="0" t="0"/>
          <a:stretch/>
        </p:blipFill>
        <p:spPr>
          <a:xfrm>
            <a:off x="388350" y="3461050"/>
            <a:ext cx="3242351" cy="504625"/>
          </a:xfrm>
          <a:prstGeom prst="rect">
            <a:avLst/>
          </a:prstGeom>
          <a:noFill/>
          <a:ln>
            <a:noFill/>
          </a:ln>
        </p:spPr>
      </p:pic>
      <p:sp>
        <p:nvSpPr>
          <p:cNvPr id="114" name="Google Shape;114;p14"/>
          <p:cNvSpPr txBox="1"/>
          <p:nvPr/>
        </p:nvSpPr>
        <p:spPr>
          <a:xfrm>
            <a:off x="563050" y="4504425"/>
            <a:ext cx="3828900" cy="93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5" name="Google Shape;115;p14"/>
          <p:cNvSpPr txBox="1"/>
          <p:nvPr>
            <p:ph type="title"/>
          </p:nvPr>
        </p:nvSpPr>
        <p:spPr>
          <a:xfrm>
            <a:off x="388350" y="4317075"/>
            <a:ext cx="3960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116" name="Google Shape;116;p14"/>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1 1">
  <p:cSld name="Title Slide - Dept Logo_1_1">
    <p:spTree>
      <p:nvGrpSpPr>
        <p:cNvPr id="117" name="Shape 117"/>
        <p:cNvGrpSpPr/>
        <p:nvPr/>
      </p:nvGrpSpPr>
      <p:grpSpPr>
        <a:xfrm>
          <a:off x="0" y="0"/>
          <a:ext cx="0" cy="0"/>
          <a:chOff x="0" y="0"/>
          <a:chExt cx="0" cy="0"/>
        </a:xfrm>
      </p:grpSpPr>
      <p:pic>
        <p:nvPicPr>
          <p:cNvPr id="118" name="Google Shape;118;p15"/>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119" name="Google Shape;119;p15"/>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15"/>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121" name="Google Shape;121;p15"/>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2" name="Google Shape;122;p15"/>
          <p:cNvPicPr preferRelativeResize="0"/>
          <p:nvPr/>
        </p:nvPicPr>
        <p:blipFill rotWithShape="1">
          <a:blip r:embed="rId4">
            <a:alphaModFix/>
          </a:blip>
          <a:srcRect b="679" l="0" r="0" t="680"/>
          <a:stretch/>
        </p:blipFill>
        <p:spPr>
          <a:xfrm>
            <a:off x="388350" y="3461050"/>
            <a:ext cx="3242351" cy="504625"/>
          </a:xfrm>
          <a:prstGeom prst="rect">
            <a:avLst/>
          </a:prstGeom>
          <a:noFill/>
          <a:ln>
            <a:noFill/>
          </a:ln>
        </p:spPr>
      </p:pic>
      <p:sp>
        <p:nvSpPr>
          <p:cNvPr id="123" name="Google Shape;123;p15"/>
          <p:cNvSpPr txBox="1"/>
          <p:nvPr/>
        </p:nvSpPr>
        <p:spPr>
          <a:xfrm>
            <a:off x="388350" y="4144225"/>
            <a:ext cx="4056300" cy="12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Roboto Slab"/>
                <a:ea typeface="Roboto Slab"/>
                <a:cs typeface="Roboto Slab"/>
                <a:sym typeface="Roboto Slab"/>
              </a:rPr>
              <a:t>WE ARE A </a:t>
            </a:r>
            <a:endParaRPr b="0" i="0" sz="3600" u="none" cap="none" strike="noStrike">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Roboto Slab"/>
                <a:ea typeface="Roboto Slab"/>
                <a:cs typeface="Roboto Slab"/>
                <a:sym typeface="Roboto Slab"/>
              </a:rPr>
              <a:t>TITLE I SCHOOL</a:t>
            </a:r>
            <a:endParaRPr b="0" i="0" sz="3600" u="none" cap="none" strike="noStrike">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Roboto Slab"/>
              <a:ea typeface="Roboto Slab"/>
              <a:cs typeface="Roboto Slab"/>
              <a:sym typeface="Roboto Slab"/>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PS Logo">
  <p:cSld name="CUSTOM">
    <p:spTree>
      <p:nvGrpSpPr>
        <p:cNvPr id="124" name="Shape 124"/>
        <p:cNvGrpSpPr/>
        <p:nvPr/>
      </p:nvGrpSpPr>
      <p:grpSpPr>
        <a:xfrm>
          <a:off x="0" y="0"/>
          <a:ext cx="0" cy="0"/>
          <a:chOff x="0" y="0"/>
          <a:chExt cx="0" cy="0"/>
        </a:xfrm>
      </p:grpSpPr>
      <p:sp>
        <p:nvSpPr>
          <p:cNvPr id="125" name="Google Shape;125;p16"/>
          <p:cNvSpPr/>
          <p:nvPr/>
        </p:nvSpPr>
        <p:spPr>
          <a:xfrm rot="5400000">
            <a:off x="-98427" y="-65366"/>
            <a:ext cx="6191700" cy="6191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2">
            <a:alphaModFix/>
          </a:blip>
          <a:srcRect b="0" l="0" r="0" t="0"/>
          <a:stretch/>
        </p:blipFill>
        <p:spPr>
          <a:xfrm rot="2702048">
            <a:off x="-10739660" y="-8052309"/>
            <a:ext cx="16117894" cy="10742274"/>
          </a:xfrm>
          <a:prstGeom prst="rect">
            <a:avLst/>
          </a:prstGeom>
          <a:noFill/>
          <a:ln>
            <a:noFill/>
          </a:ln>
        </p:spPr>
      </p:pic>
      <p:sp>
        <p:nvSpPr>
          <p:cNvPr id="127" name="Google Shape;127;p16"/>
          <p:cNvSpPr/>
          <p:nvPr/>
        </p:nvSpPr>
        <p:spPr>
          <a:xfrm rot="5400000">
            <a:off x="1877858" y="-377658"/>
            <a:ext cx="5384719" cy="9291943"/>
          </a:xfrm>
          <a:custGeom>
            <a:rect b="b" l="l" r="r" t="t"/>
            <a:pathLst>
              <a:path extrusionOk="0" h="6986423" w="6243153">
                <a:moveTo>
                  <a:pt x="0" y="6986423"/>
                </a:moveTo>
                <a:lnTo>
                  <a:pt x="3896599" y="0"/>
                </a:lnTo>
                <a:lnTo>
                  <a:pt x="6235038" y="1196"/>
                </a:lnTo>
                <a:cubicBezTo>
                  <a:pt x="6240035" y="2327273"/>
                  <a:pt x="6238156" y="4660346"/>
                  <a:pt x="6243153" y="6986423"/>
                </a:cubicBezTo>
                <a:lnTo>
                  <a:pt x="0" y="6986423"/>
                </a:lnTo>
                <a:close/>
              </a:path>
            </a:pathLst>
          </a:custGeom>
          <a:solidFill>
            <a:schemeClr val="dk2"/>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8" name="Google Shape;128;p16"/>
          <p:cNvPicPr preferRelativeResize="0"/>
          <p:nvPr/>
        </p:nvPicPr>
        <p:blipFill rotWithShape="1">
          <a:blip r:embed="rId3">
            <a:alphaModFix/>
          </a:blip>
          <a:srcRect b="0" l="0" r="0" t="0"/>
          <a:stretch/>
        </p:blipFill>
        <p:spPr>
          <a:xfrm>
            <a:off x="6453080" y="571159"/>
            <a:ext cx="2116941" cy="1270165"/>
          </a:xfrm>
          <a:prstGeom prst="rect">
            <a:avLst/>
          </a:prstGeom>
          <a:noFill/>
          <a:ln>
            <a:noFill/>
          </a:ln>
        </p:spPr>
      </p:pic>
      <p:sp>
        <p:nvSpPr>
          <p:cNvPr id="129" name="Google Shape;129;p16"/>
          <p:cNvSpPr txBox="1"/>
          <p:nvPr>
            <p:ph type="title"/>
          </p:nvPr>
        </p:nvSpPr>
        <p:spPr>
          <a:xfrm>
            <a:off x="388350" y="4442675"/>
            <a:ext cx="6579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130" name="Google Shape;130;p16"/>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ept Logo">
  <p:cSld name="CUSTOM_1">
    <p:spTree>
      <p:nvGrpSpPr>
        <p:cNvPr id="131" name="Shape 131"/>
        <p:cNvGrpSpPr/>
        <p:nvPr/>
      </p:nvGrpSpPr>
      <p:grpSpPr>
        <a:xfrm>
          <a:off x="0" y="0"/>
          <a:ext cx="0" cy="0"/>
          <a:chOff x="0" y="0"/>
          <a:chExt cx="0" cy="0"/>
        </a:xfrm>
      </p:grpSpPr>
      <p:pic>
        <p:nvPicPr>
          <p:cNvPr id="132" name="Google Shape;132;p17"/>
          <p:cNvPicPr preferRelativeResize="0"/>
          <p:nvPr/>
        </p:nvPicPr>
        <p:blipFill rotWithShape="1">
          <a:blip r:embed="rId2">
            <a:alphaModFix/>
          </a:blip>
          <a:srcRect b="0" l="0" r="0" t="0"/>
          <a:stretch/>
        </p:blipFill>
        <p:spPr>
          <a:xfrm>
            <a:off x="5595375" y="903875"/>
            <a:ext cx="2989301" cy="465250"/>
          </a:xfrm>
          <a:prstGeom prst="rect">
            <a:avLst/>
          </a:prstGeom>
          <a:noFill/>
          <a:ln>
            <a:noFill/>
          </a:ln>
        </p:spPr>
      </p:pic>
      <p:sp>
        <p:nvSpPr>
          <p:cNvPr id="133" name="Google Shape;133;p17"/>
          <p:cNvSpPr/>
          <p:nvPr/>
        </p:nvSpPr>
        <p:spPr>
          <a:xfrm rot="5400000">
            <a:off x="-98427" y="-65366"/>
            <a:ext cx="6191700" cy="6191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4" name="Google Shape;134;p17"/>
          <p:cNvPicPr preferRelativeResize="0"/>
          <p:nvPr/>
        </p:nvPicPr>
        <p:blipFill rotWithShape="1">
          <a:blip r:embed="rId3">
            <a:alphaModFix/>
          </a:blip>
          <a:srcRect b="0" l="0" r="0" t="0"/>
          <a:stretch/>
        </p:blipFill>
        <p:spPr>
          <a:xfrm rot="2702048">
            <a:off x="-10739660" y="-8052309"/>
            <a:ext cx="16117894" cy="10742274"/>
          </a:xfrm>
          <a:prstGeom prst="rect">
            <a:avLst/>
          </a:prstGeom>
          <a:noFill/>
          <a:ln>
            <a:noFill/>
          </a:ln>
        </p:spPr>
      </p:pic>
      <p:sp>
        <p:nvSpPr>
          <p:cNvPr id="135" name="Google Shape;135;p17"/>
          <p:cNvSpPr/>
          <p:nvPr/>
        </p:nvSpPr>
        <p:spPr>
          <a:xfrm rot="5400000">
            <a:off x="1877858" y="-377658"/>
            <a:ext cx="5384719" cy="9291943"/>
          </a:xfrm>
          <a:custGeom>
            <a:rect b="b" l="l" r="r" t="t"/>
            <a:pathLst>
              <a:path extrusionOk="0" h="6986423" w="6243153">
                <a:moveTo>
                  <a:pt x="0" y="6986423"/>
                </a:moveTo>
                <a:lnTo>
                  <a:pt x="3896599" y="0"/>
                </a:lnTo>
                <a:lnTo>
                  <a:pt x="6235038" y="1196"/>
                </a:lnTo>
                <a:cubicBezTo>
                  <a:pt x="6240035" y="2327273"/>
                  <a:pt x="6238156" y="4660346"/>
                  <a:pt x="6243153" y="6986423"/>
                </a:cubicBezTo>
                <a:lnTo>
                  <a:pt x="0" y="6986423"/>
                </a:lnTo>
                <a:close/>
              </a:path>
            </a:pathLst>
          </a:custGeom>
          <a:solidFill>
            <a:schemeClr val="dk2"/>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17"/>
          <p:cNvSpPr txBox="1"/>
          <p:nvPr>
            <p:ph type="title"/>
          </p:nvPr>
        </p:nvSpPr>
        <p:spPr>
          <a:xfrm>
            <a:off x="388350" y="4442675"/>
            <a:ext cx="6579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137" name="Google Shape;137;p17"/>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ept Logo 1">
  <p:cSld name="CUSTOM_1_1">
    <p:spTree>
      <p:nvGrpSpPr>
        <p:cNvPr id="138" name="Shape 138"/>
        <p:cNvGrpSpPr/>
        <p:nvPr/>
      </p:nvGrpSpPr>
      <p:grpSpPr>
        <a:xfrm>
          <a:off x="0" y="0"/>
          <a:ext cx="0" cy="0"/>
          <a:chOff x="0" y="0"/>
          <a:chExt cx="0" cy="0"/>
        </a:xfrm>
      </p:grpSpPr>
      <p:pic>
        <p:nvPicPr>
          <p:cNvPr id="139" name="Google Shape;139;p18"/>
          <p:cNvPicPr preferRelativeResize="0"/>
          <p:nvPr/>
        </p:nvPicPr>
        <p:blipFill rotWithShape="1">
          <a:blip r:embed="rId2">
            <a:alphaModFix/>
          </a:blip>
          <a:srcRect b="0" l="0" r="0" t="0"/>
          <a:stretch/>
        </p:blipFill>
        <p:spPr>
          <a:xfrm>
            <a:off x="5595375" y="903875"/>
            <a:ext cx="2989301" cy="465250"/>
          </a:xfrm>
          <a:prstGeom prst="rect">
            <a:avLst/>
          </a:prstGeom>
          <a:noFill/>
          <a:ln>
            <a:noFill/>
          </a:ln>
        </p:spPr>
      </p:pic>
      <p:sp>
        <p:nvSpPr>
          <p:cNvPr id="140" name="Google Shape;140;p18"/>
          <p:cNvSpPr/>
          <p:nvPr/>
        </p:nvSpPr>
        <p:spPr>
          <a:xfrm rot="5400000">
            <a:off x="-98427" y="-65366"/>
            <a:ext cx="6191700" cy="6191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1" name="Google Shape;141;p18"/>
          <p:cNvPicPr preferRelativeResize="0"/>
          <p:nvPr/>
        </p:nvPicPr>
        <p:blipFill rotWithShape="1">
          <a:blip r:embed="rId3">
            <a:alphaModFix/>
          </a:blip>
          <a:srcRect b="0" l="0" r="0" t="0"/>
          <a:stretch/>
        </p:blipFill>
        <p:spPr>
          <a:xfrm rot="2702048">
            <a:off x="-10739660" y="-8052309"/>
            <a:ext cx="16117894" cy="10742274"/>
          </a:xfrm>
          <a:prstGeom prst="rect">
            <a:avLst/>
          </a:prstGeom>
          <a:noFill/>
          <a:ln>
            <a:noFill/>
          </a:ln>
        </p:spPr>
      </p:pic>
      <p:sp>
        <p:nvSpPr>
          <p:cNvPr id="142" name="Google Shape;142;p18"/>
          <p:cNvSpPr/>
          <p:nvPr/>
        </p:nvSpPr>
        <p:spPr>
          <a:xfrm rot="5400000">
            <a:off x="1877858" y="-377658"/>
            <a:ext cx="5384719" cy="9291943"/>
          </a:xfrm>
          <a:custGeom>
            <a:rect b="b" l="l" r="r" t="t"/>
            <a:pathLst>
              <a:path extrusionOk="0" h="6986423" w="6243153">
                <a:moveTo>
                  <a:pt x="0" y="6986423"/>
                </a:moveTo>
                <a:lnTo>
                  <a:pt x="3896599" y="0"/>
                </a:lnTo>
                <a:lnTo>
                  <a:pt x="6235038" y="1196"/>
                </a:lnTo>
                <a:cubicBezTo>
                  <a:pt x="6240035" y="2327273"/>
                  <a:pt x="6238156" y="4660346"/>
                  <a:pt x="6243153" y="6986423"/>
                </a:cubicBezTo>
                <a:lnTo>
                  <a:pt x="0" y="6986423"/>
                </a:lnTo>
                <a:close/>
              </a:path>
            </a:pathLst>
          </a:custGeom>
          <a:solidFill>
            <a:schemeClr val="dk2"/>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18"/>
          <p:cNvSpPr txBox="1"/>
          <p:nvPr>
            <p:ph type="title"/>
          </p:nvPr>
        </p:nvSpPr>
        <p:spPr>
          <a:xfrm>
            <a:off x="388350" y="4442675"/>
            <a:ext cx="6579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144" name="Google Shape;144;p18"/>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cSld name="Title Slide Alt - Dept Logo">
    <p:spTree>
      <p:nvGrpSpPr>
        <p:cNvPr id="145" name="Shape 145"/>
        <p:cNvGrpSpPr/>
        <p:nvPr/>
      </p:nvGrpSpPr>
      <p:grpSpPr>
        <a:xfrm>
          <a:off x="0" y="0"/>
          <a:ext cx="0" cy="0"/>
          <a:chOff x="0" y="0"/>
          <a:chExt cx="0" cy="0"/>
        </a:xfrm>
      </p:grpSpPr>
      <p:sp>
        <p:nvSpPr>
          <p:cNvPr id="146" name="Google Shape;146;p19"/>
          <p:cNvSpPr/>
          <p:nvPr/>
        </p:nvSpPr>
        <p:spPr>
          <a:xfrm>
            <a:off x="0" y="0"/>
            <a:ext cx="2580000" cy="68580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2BC41"/>
              </a:solidFill>
              <a:latin typeface="Calibri"/>
              <a:ea typeface="Calibri"/>
              <a:cs typeface="Calibri"/>
              <a:sym typeface="Calibri"/>
            </a:endParaRPr>
          </a:p>
        </p:txBody>
      </p:sp>
      <p:sp>
        <p:nvSpPr>
          <p:cNvPr id="147" name="Google Shape;147;p19"/>
          <p:cNvSpPr/>
          <p:nvPr/>
        </p:nvSpPr>
        <p:spPr>
          <a:xfrm rot="5400000">
            <a:off x="-108424" y="-65366"/>
            <a:ext cx="3193800" cy="31938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p19"/>
          <p:cNvPicPr preferRelativeResize="0"/>
          <p:nvPr/>
        </p:nvPicPr>
        <p:blipFill rotWithShape="1">
          <a:blip r:embed="rId2">
            <a:alphaModFix/>
          </a:blip>
          <a:srcRect b="0" l="0" r="0" t="0"/>
          <a:stretch/>
        </p:blipFill>
        <p:spPr>
          <a:xfrm rot="2702048">
            <a:off x="-13761281" y="-8052309"/>
            <a:ext cx="16117894" cy="10742274"/>
          </a:xfrm>
          <a:prstGeom prst="rect">
            <a:avLst/>
          </a:prstGeom>
          <a:noFill/>
          <a:ln>
            <a:noFill/>
          </a:ln>
        </p:spPr>
      </p:pic>
      <p:sp>
        <p:nvSpPr>
          <p:cNvPr id="149" name="Google Shape;149;p1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Roboto"/>
                <a:ea typeface="Roboto"/>
                <a:cs typeface="Roboto"/>
                <a:sym typeface="Roboto"/>
              </a:rPr>
              <a:t>‹#›</a:t>
            </a:fld>
            <a:endParaRPr b="0" i="0" sz="1400" u="none" cap="none" strike="noStrike">
              <a:solidFill>
                <a:schemeClr val="dk1"/>
              </a:solidFill>
              <a:latin typeface="Roboto"/>
              <a:ea typeface="Roboto"/>
              <a:cs typeface="Roboto"/>
              <a:sym typeface="Roboto"/>
            </a:endParaRPr>
          </a:p>
        </p:txBody>
      </p:sp>
      <p:sp>
        <p:nvSpPr>
          <p:cNvPr id="150" name="Google Shape;150;p19"/>
          <p:cNvSpPr txBox="1"/>
          <p:nvPr>
            <p:ph type="title"/>
          </p:nvPr>
        </p:nvSpPr>
        <p:spPr>
          <a:xfrm>
            <a:off x="2580000" y="2421213"/>
            <a:ext cx="44697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dk2"/>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151" name="Google Shape;151;p19"/>
          <p:cNvSpPr txBox="1"/>
          <p:nvPr>
            <p:ph idx="1" type="subTitle"/>
          </p:nvPr>
        </p:nvSpPr>
        <p:spPr>
          <a:xfrm>
            <a:off x="2580000" y="3801088"/>
            <a:ext cx="44697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Transition Slide">
    <p:spTree>
      <p:nvGrpSpPr>
        <p:cNvPr id="152" name="Shape 152"/>
        <p:cNvGrpSpPr/>
        <p:nvPr/>
      </p:nvGrpSpPr>
      <p:grpSpPr>
        <a:xfrm>
          <a:off x="0" y="0"/>
          <a:ext cx="0" cy="0"/>
          <a:chOff x="0" y="0"/>
          <a:chExt cx="0" cy="0"/>
        </a:xfrm>
      </p:grpSpPr>
      <p:sp>
        <p:nvSpPr>
          <p:cNvPr id="153" name="Google Shape;153;p20"/>
          <p:cNvSpPr/>
          <p:nvPr/>
        </p:nvSpPr>
        <p:spPr>
          <a:xfrm>
            <a:off x="1" y="1"/>
            <a:ext cx="9144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4" name="Google Shape;154;p20"/>
          <p:cNvPicPr preferRelativeResize="0"/>
          <p:nvPr/>
        </p:nvPicPr>
        <p:blipFill rotWithShape="1">
          <a:blip r:embed="rId2">
            <a:alphaModFix/>
          </a:blip>
          <a:srcRect b="0" l="0" r="0" t="0"/>
          <a:stretch/>
        </p:blipFill>
        <p:spPr>
          <a:xfrm rot="2702048">
            <a:off x="-3900217" y="-3437082"/>
            <a:ext cx="16117894" cy="10742274"/>
          </a:xfrm>
          <a:prstGeom prst="rect">
            <a:avLst/>
          </a:prstGeom>
          <a:noFill/>
          <a:ln>
            <a:noFill/>
          </a:ln>
        </p:spPr>
      </p:pic>
      <p:sp>
        <p:nvSpPr>
          <p:cNvPr id="155" name="Google Shape;155;p20"/>
          <p:cNvSpPr/>
          <p:nvPr/>
        </p:nvSpPr>
        <p:spPr>
          <a:xfrm flipH="1" rot="10800000">
            <a:off x="-24064" y="-37878"/>
            <a:ext cx="8796907" cy="6918621"/>
          </a:xfrm>
          <a:custGeom>
            <a:rect b="b" l="l" r="r" t="t"/>
            <a:pathLst>
              <a:path extrusionOk="0" h="6700844" w="7889603">
                <a:moveTo>
                  <a:pt x="4068" y="6700844"/>
                </a:moveTo>
                <a:lnTo>
                  <a:pt x="0" y="0"/>
                </a:lnTo>
                <a:lnTo>
                  <a:pt x="7889603" y="9550"/>
                </a:lnTo>
                <a:lnTo>
                  <a:pt x="7152910" y="6690053"/>
                </a:lnTo>
                <a:lnTo>
                  <a:pt x="4068" y="6700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20"/>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20"/>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pic>
        <p:nvPicPr>
          <p:cNvPr id="158" name="Google Shape;158;p20"/>
          <p:cNvPicPr preferRelativeResize="0"/>
          <p:nvPr/>
        </p:nvPicPr>
        <p:blipFill rotWithShape="1">
          <a:blip r:embed="rId3">
            <a:alphaModFix/>
          </a:blip>
          <a:srcRect b="0" l="0" r="0" t="0"/>
          <a:stretch/>
        </p:blipFill>
        <p:spPr>
          <a:xfrm>
            <a:off x="538275" y="5972400"/>
            <a:ext cx="2989301" cy="465250"/>
          </a:xfrm>
          <a:prstGeom prst="rect">
            <a:avLst/>
          </a:prstGeom>
          <a:noFill/>
          <a:ln>
            <a:noFill/>
          </a:ln>
        </p:spPr>
      </p:pic>
      <p:sp>
        <p:nvSpPr>
          <p:cNvPr id="159" name="Google Shape;159;p20"/>
          <p:cNvSpPr txBox="1"/>
          <p:nvPr>
            <p:ph idx="1" type="subTitle"/>
          </p:nvPr>
        </p:nvSpPr>
        <p:spPr>
          <a:xfrm>
            <a:off x="538275" y="1149100"/>
            <a:ext cx="6992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160" name="Google Shape;160;p20"/>
          <p:cNvSpPr txBox="1"/>
          <p:nvPr>
            <p:ph type="title"/>
          </p:nvPr>
        </p:nvSpPr>
        <p:spPr>
          <a:xfrm>
            <a:off x="538275" y="555625"/>
            <a:ext cx="6992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1" name="Google Shape;161;p20"/>
          <p:cNvSpPr txBox="1"/>
          <p:nvPr>
            <p:ph idx="2" type="body"/>
          </p:nvPr>
        </p:nvSpPr>
        <p:spPr>
          <a:xfrm>
            <a:off x="538275" y="1702250"/>
            <a:ext cx="6992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2">
  <p:cSld name="Layout 1_1_2_2">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21294" r="21289" t="0"/>
          <a:stretch/>
        </p:blipFill>
        <p:spPr>
          <a:xfrm>
            <a:off x="6233532" y="1"/>
            <a:ext cx="2910468" cy="3379508"/>
          </a:xfrm>
          <a:prstGeom prst="rect">
            <a:avLst/>
          </a:prstGeom>
          <a:noFill/>
          <a:ln>
            <a:noFill/>
          </a:ln>
        </p:spPr>
      </p:pic>
      <p:sp>
        <p:nvSpPr>
          <p:cNvPr id="19" name="Google Shape;19;p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20" name="Google Shape;20;p3"/>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1" name="Google Shape;21;p3"/>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3"/>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3" name="Google Shape;23;p3"/>
          <p:cNvPicPr preferRelativeResize="0"/>
          <p:nvPr/>
        </p:nvPicPr>
        <p:blipFill rotWithShape="1">
          <a:blip r:embed="rId3">
            <a:alphaModFix/>
          </a:blip>
          <a:srcRect b="0" l="21294" r="21289" t="0"/>
          <a:stretch/>
        </p:blipFill>
        <p:spPr>
          <a:xfrm>
            <a:off x="6233532" y="3478501"/>
            <a:ext cx="2910468" cy="3379508"/>
          </a:xfrm>
          <a:prstGeom prst="rect">
            <a:avLst/>
          </a:prstGeom>
          <a:noFill/>
          <a:ln>
            <a:noFill/>
          </a:ln>
        </p:spPr>
      </p:pic>
      <p:pic>
        <p:nvPicPr>
          <p:cNvPr id="24" name="Google Shape;24;p3"/>
          <p:cNvPicPr preferRelativeResize="0"/>
          <p:nvPr/>
        </p:nvPicPr>
        <p:blipFill rotWithShape="1">
          <a:blip r:embed="rId4">
            <a:alphaModFix/>
          </a:blip>
          <a:srcRect b="0" l="0" r="0" t="0"/>
          <a:stretch/>
        </p:blipFill>
        <p:spPr>
          <a:xfrm>
            <a:off x="538275" y="5967300"/>
            <a:ext cx="3277576" cy="47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1">
  <p:cSld name="Transition Slide_1">
    <p:spTree>
      <p:nvGrpSpPr>
        <p:cNvPr id="162" name="Shape 162"/>
        <p:cNvGrpSpPr/>
        <p:nvPr/>
      </p:nvGrpSpPr>
      <p:grpSpPr>
        <a:xfrm>
          <a:off x="0" y="0"/>
          <a:ext cx="0" cy="0"/>
          <a:chOff x="0" y="0"/>
          <a:chExt cx="0" cy="0"/>
        </a:xfrm>
      </p:grpSpPr>
      <p:sp>
        <p:nvSpPr>
          <p:cNvPr id="163" name="Google Shape;163;p21"/>
          <p:cNvSpPr/>
          <p:nvPr/>
        </p:nvSpPr>
        <p:spPr>
          <a:xfrm>
            <a:off x="1" y="1"/>
            <a:ext cx="9144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p21"/>
          <p:cNvPicPr preferRelativeResize="0"/>
          <p:nvPr/>
        </p:nvPicPr>
        <p:blipFill rotWithShape="1">
          <a:blip r:embed="rId2">
            <a:alphaModFix/>
          </a:blip>
          <a:srcRect b="0" l="0" r="0" t="0"/>
          <a:stretch/>
        </p:blipFill>
        <p:spPr>
          <a:xfrm rot="2702048">
            <a:off x="-3900217" y="-3437082"/>
            <a:ext cx="16117894" cy="10742274"/>
          </a:xfrm>
          <a:prstGeom prst="rect">
            <a:avLst/>
          </a:prstGeom>
          <a:noFill/>
          <a:ln>
            <a:noFill/>
          </a:ln>
        </p:spPr>
      </p:pic>
      <p:sp>
        <p:nvSpPr>
          <p:cNvPr id="165" name="Google Shape;165;p21"/>
          <p:cNvSpPr/>
          <p:nvPr/>
        </p:nvSpPr>
        <p:spPr>
          <a:xfrm flipH="1" rot="10800000">
            <a:off x="-24064" y="-37878"/>
            <a:ext cx="8796907" cy="6918621"/>
          </a:xfrm>
          <a:custGeom>
            <a:rect b="b" l="l" r="r" t="t"/>
            <a:pathLst>
              <a:path extrusionOk="0" h="6700844" w="7889603">
                <a:moveTo>
                  <a:pt x="4068" y="6700844"/>
                </a:moveTo>
                <a:lnTo>
                  <a:pt x="0" y="0"/>
                </a:lnTo>
                <a:lnTo>
                  <a:pt x="7889603" y="9550"/>
                </a:lnTo>
                <a:lnTo>
                  <a:pt x="7152910" y="6690053"/>
                </a:lnTo>
                <a:lnTo>
                  <a:pt x="4068" y="6700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21"/>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21"/>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pic>
        <p:nvPicPr>
          <p:cNvPr id="168" name="Google Shape;168;p21"/>
          <p:cNvPicPr preferRelativeResize="0"/>
          <p:nvPr/>
        </p:nvPicPr>
        <p:blipFill rotWithShape="1">
          <a:blip r:embed="rId3">
            <a:alphaModFix/>
          </a:blip>
          <a:srcRect b="1075" l="0" r="0" t="1066"/>
          <a:stretch/>
        </p:blipFill>
        <p:spPr>
          <a:xfrm>
            <a:off x="538275" y="5972400"/>
            <a:ext cx="2989301" cy="465250"/>
          </a:xfrm>
          <a:prstGeom prst="rect">
            <a:avLst/>
          </a:prstGeom>
          <a:noFill/>
          <a:ln>
            <a:noFill/>
          </a:ln>
        </p:spPr>
      </p:pic>
      <p:sp>
        <p:nvSpPr>
          <p:cNvPr id="169" name="Google Shape;169;p21"/>
          <p:cNvSpPr txBox="1"/>
          <p:nvPr>
            <p:ph idx="1" type="subTitle"/>
          </p:nvPr>
        </p:nvSpPr>
        <p:spPr>
          <a:xfrm>
            <a:off x="538275" y="1149100"/>
            <a:ext cx="6992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170" name="Google Shape;170;p21"/>
          <p:cNvSpPr txBox="1"/>
          <p:nvPr>
            <p:ph type="title"/>
          </p:nvPr>
        </p:nvSpPr>
        <p:spPr>
          <a:xfrm>
            <a:off x="538275" y="555625"/>
            <a:ext cx="6992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1" name="Google Shape;171;p21"/>
          <p:cNvSpPr txBox="1"/>
          <p:nvPr>
            <p:ph idx="2" type="body"/>
          </p:nvPr>
        </p:nvSpPr>
        <p:spPr>
          <a:xfrm>
            <a:off x="538275" y="1702250"/>
            <a:ext cx="6992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
  <p:cSld name="Layout 1">
    <p:spTree>
      <p:nvGrpSpPr>
        <p:cNvPr id="172" name="Shape 172"/>
        <p:cNvGrpSpPr/>
        <p:nvPr/>
      </p:nvGrpSpPr>
      <p:grpSpPr>
        <a:xfrm>
          <a:off x="0" y="0"/>
          <a:ext cx="0" cy="0"/>
          <a:chOff x="0" y="0"/>
          <a:chExt cx="0" cy="0"/>
        </a:xfrm>
      </p:grpSpPr>
      <p:pic>
        <p:nvPicPr>
          <p:cNvPr id="173" name="Google Shape;173;p22"/>
          <p:cNvPicPr preferRelativeResize="0"/>
          <p:nvPr/>
        </p:nvPicPr>
        <p:blipFill rotWithShape="1">
          <a:blip r:embed="rId2">
            <a:alphaModFix/>
          </a:blip>
          <a:srcRect b="0" l="16891" r="25692" t="0"/>
          <a:stretch/>
        </p:blipFill>
        <p:spPr>
          <a:xfrm>
            <a:off x="6233532" y="1"/>
            <a:ext cx="2910468" cy="3379508"/>
          </a:xfrm>
          <a:prstGeom prst="rect">
            <a:avLst/>
          </a:prstGeom>
          <a:noFill/>
          <a:ln>
            <a:noFill/>
          </a:ln>
        </p:spPr>
      </p:pic>
      <p:sp>
        <p:nvSpPr>
          <p:cNvPr id="174" name="Google Shape;174;p22"/>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175" name="Google Shape;175;p22"/>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176" name="Google Shape;176;p22"/>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7" name="Google Shape;177;p22"/>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178" name="Google Shape;178;p22"/>
          <p:cNvPicPr preferRelativeResize="0"/>
          <p:nvPr/>
        </p:nvPicPr>
        <p:blipFill rotWithShape="1">
          <a:blip r:embed="rId3">
            <a:alphaModFix/>
          </a:blip>
          <a:srcRect b="0" l="29293" r="13291" t="0"/>
          <a:stretch/>
        </p:blipFill>
        <p:spPr>
          <a:xfrm>
            <a:off x="6233532" y="3478491"/>
            <a:ext cx="2910468" cy="3379508"/>
          </a:xfrm>
          <a:prstGeom prst="rect">
            <a:avLst/>
          </a:prstGeom>
          <a:noFill/>
          <a:ln>
            <a:noFill/>
          </a:ln>
        </p:spPr>
      </p:pic>
      <p:pic>
        <p:nvPicPr>
          <p:cNvPr id="179" name="Google Shape;179;p22"/>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 1">
  <p:cSld name="Layout 1_6">
    <p:spTree>
      <p:nvGrpSpPr>
        <p:cNvPr id="180" name="Shape 180"/>
        <p:cNvGrpSpPr/>
        <p:nvPr/>
      </p:nvGrpSpPr>
      <p:grpSpPr>
        <a:xfrm>
          <a:off x="0" y="0"/>
          <a:ext cx="0" cy="0"/>
          <a:chOff x="0" y="0"/>
          <a:chExt cx="0" cy="0"/>
        </a:xfrm>
      </p:grpSpPr>
      <p:pic>
        <p:nvPicPr>
          <p:cNvPr id="181" name="Google Shape;181;p23"/>
          <p:cNvPicPr preferRelativeResize="0"/>
          <p:nvPr/>
        </p:nvPicPr>
        <p:blipFill rotWithShape="1">
          <a:blip r:embed="rId2">
            <a:alphaModFix/>
          </a:blip>
          <a:srcRect b="0" l="16891" r="25692" t="0"/>
          <a:stretch/>
        </p:blipFill>
        <p:spPr>
          <a:xfrm>
            <a:off x="6233532" y="1"/>
            <a:ext cx="2910468" cy="3379508"/>
          </a:xfrm>
          <a:prstGeom prst="rect">
            <a:avLst/>
          </a:prstGeom>
          <a:noFill/>
          <a:ln>
            <a:noFill/>
          </a:ln>
        </p:spPr>
      </p:pic>
      <p:sp>
        <p:nvSpPr>
          <p:cNvPr id="182" name="Google Shape;182;p2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183" name="Google Shape;183;p23"/>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184" name="Google Shape;184;p23"/>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p23"/>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186" name="Google Shape;186;p23"/>
          <p:cNvPicPr preferRelativeResize="0"/>
          <p:nvPr/>
        </p:nvPicPr>
        <p:blipFill rotWithShape="1">
          <a:blip r:embed="rId3">
            <a:alphaModFix/>
          </a:blip>
          <a:srcRect b="0" l="29293" r="13291" t="0"/>
          <a:stretch/>
        </p:blipFill>
        <p:spPr>
          <a:xfrm>
            <a:off x="6233532" y="3478491"/>
            <a:ext cx="2910468" cy="3379508"/>
          </a:xfrm>
          <a:prstGeom prst="rect">
            <a:avLst/>
          </a:prstGeom>
          <a:noFill/>
          <a:ln>
            <a:noFill/>
          </a:ln>
        </p:spPr>
      </p:pic>
      <p:pic>
        <p:nvPicPr>
          <p:cNvPr id="187" name="Google Shape;187;p23"/>
          <p:cNvPicPr preferRelativeResize="0"/>
          <p:nvPr/>
        </p:nvPicPr>
        <p:blipFill rotWithShape="1">
          <a:blip r:embed="rId4">
            <a:alphaModFix/>
          </a:blip>
          <a:srcRect b="0" l="0" r="0" t="0"/>
          <a:stretch/>
        </p:blipFill>
        <p:spPr>
          <a:xfrm>
            <a:off x="538275" y="5967307"/>
            <a:ext cx="2989301" cy="47543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p:cSld name="Layout 1_1">
    <p:spTree>
      <p:nvGrpSpPr>
        <p:cNvPr id="188" name="Shape 188"/>
        <p:cNvGrpSpPr/>
        <p:nvPr/>
      </p:nvGrpSpPr>
      <p:grpSpPr>
        <a:xfrm>
          <a:off x="0" y="0"/>
          <a:ext cx="0" cy="0"/>
          <a:chOff x="0" y="0"/>
          <a:chExt cx="0" cy="0"/>
        </a:xfrm>
      </p:grpSpPr>
      <p:pic>
        <p:nvPicPr>
          <p:cNvPr id="189" name="Google Shape;189;p24"/>
          <p:cNvPicPr preferRelativeResize="0"/>
          <p:nvPr/>
        </p:nvPicPr>
        <p:blipFill rotWithShape="1">
          <a:blip r:embed="rId2">
            <a:alphaModFix/>
          </a:blip>
          <a:srcRect b="0" l="21294" r="21289" t="0"/>
          <a:stretch/>
        </p:blipFill>
        <p:spPr>
          <a:xfrm>
            <a:off x="6233532" y="1"/>
            <a:ext cx="2910468" cy="3379508"/>
          </a:xfrm>
          <a:prstGeom prst="rect">
            <a:avLst/>
          </a:prstGeom>
          <a:noFill/>
          <a:ln>
            <a:noFill/>
          </a:ln>
        </p:spPr>
      </p:pic>
      <p:sp>
        <p:nvSpPr>
          <p:cNvPr id="190" name="Google Shape;190;p2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191" name="Google Shape;191;p24"/>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192" name="Google Shape;192;p24"/>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3" name="Google Shape;193;p24"/>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194" name="Google Shape;194;p24"/>
          <p:cNvPicPr preferRelativeResize="0"/>
          <p:nvPr/>
        </p:nvPicPr>
        <p:blipFill rotWithShape="1">
          <a:blip r:embed="rId3">
            <a:alphaModFix/>
          </a:blip>
          <a:srcRect b="0" l="21294" r="21289" t="0"/>
          <a:stretch/>
        </p:blipFill>
        <p:spPr>
          <a:xfrm>
            <a:off x="6233532" y="3478501"/>
            <a:ext cx="2910468" cy="3379508"/>
          </a:xfrm>
          <a:prstGeom prst="rect">
            <a:avLst/>
          </a:prstGeom>
          <a:noFill/>
          <a:ln>
            <a:noFill/>
          </a:ln>
        </p:spPr>
      </p:pic>
      <p:pic>
        <p:nvPicPr>
          <p:cNvPr id="195" name="Google Shape;195;p24"/>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p:cSld name="Layout 1_1_2">
    <p:spTree>
      <p:nvGrpSpPr>
        <p:cNvPr id="196" name="Shape 196"/>
        <p:cNvGrpSpPr/>
        <p:nvPr/>
      </p:nvGrpSpPr>
      <p:grpSpPr>
        <a:xfrm>
          <a:off x="0" y="0"/>
          <a:ext cx="0" cy="0"/>
          <a:chOff x="0" y="0"/>
          <a:chExt cx="0" cy="0"/>
        </a:xfrm>
      </p:grpSpPr>
      <p:pic>
        <p:nvPicPr>
          <p:cNvPr id="197" name="Google Shape;197;p25"/>
          <p:cNvPicPr preferRelativeResize="0"/>
          <p:nvPr/>
        </p:nvPicPr>
        <p:blipFill rotWithShape="1">
          <a:blip r:embed="rId2">
            <a:alphaModFix/>
          </a:blip>
          <a:srcRect b="0" l="21294" r="21289" t="0"/>
          <a:stretch/>
        </p:blipFill>
        <p:spPr>
          <a:xfrm>
            <a:off x="6233532" y="1"/>
            <a:ext cx="2910468" cy="3379508"/>
          </a:xfrm>
          <a:prstGeom prst="rect">
            <a:avLst/>
          </a:prstGeom>
          <a:noFill/>
          <a:ln>
            <a:noFill/>
          </a:ln>
        </p:spPr>
      </p:pic>
      <p:sp>
        <p:nvSpPr>
          <p:cNvPr id="198" name="Google Shape;198;p25"/>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199" name="Google Shape;199;p25"/>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00" name="Google Shape;200;p25"/>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25"/>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02" name="Google Shape;202;p25"/>
          <p:cNvPicPr preferRelativeResize="0"/>
          <p:nvPr/>
        </p:nvPicPr>
        <p:blipFill rotWithShape="1">
          <a:blip r:embed="rId3">
            <a:alphaModFix/>
          </a:blip>
          <a:srcRect b="0" l="21294" r="21289" t="0"/>
          <a:stretch/>
        </p:blipFill>
        <p:spPr>
          <a:xfrm>
            <a:off x="6233532" y="3478501"/>
            <a:ext cx="2910468" cy="3379508"/>
          </a:xfrm>
          <a:prstGeom prst="rect">
            <a:avLst/>
          </a:prstGeom>
          <a:noFill/>
          <a:ln>
            <a:noFill/>
          </a:ln>
        </p:spPr>
      </p:pic>
      <p:pic>
        <p:nvPicPr>
          <p:cNvPr id="203" name="Google Shape;203;p25"/>
          <p:cNvPicPr preferRelativeResize="0"/>
          <p:nvPr/>
        </p:nvPicPr>
        <p:blipFill rotWithShape="1">
          <a:blip r:embed="rId4">
            <a:alphaModFix/>
          </a:blip>
          <a:srcRect b="0" l="0" r="0" t="0"/>
          <a:stretch/>
        </p:blipFill>
        <p:spPr>
          <a:xfrm>
            <a:off x="538275" y="5967300"/>
            <a:ext cx="3277576" cy="4754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1">
  <p:cSld name="Layout 1_1_2_1">
    <p:spTree>
      <p:nvGrpSpPr>
        <p:cNvPr id="204" name="Shape 204"/>
        <p:cNvGrpSpPr/>
        <p:nvPr/>
      </p:nvGrpSpPr>
      <p:grpSpPr>
        <a:xfrm>
          <a:off x="0" y="0"/>
          <a:ext cx="0" cy="0"/>
          <a:chOff x="0" y="0"/>
          <a:chExt cx="0" cy="0"/>
        </a:xfrm>
      </p:grpSpPr>
      <p:pic>
        <p:nvPicPr>
          <p:cNvPr id="205" name="Google Shape;205;p26"/>
          <p:cNvPicPr preferRelativeResize="0"/>
          <p:nvPr/>
        </p:nvPicPr>
        <p:blipFill rotWithShape="1">
          <a:blip r:embed="rId2">
            <a:alphaModFix/>
          </a:blip>
          <a:srcRect b="0" l="25543" r="17040" t="0"/>
          <a:stretch/>
        </p:blipFill>
        <p:spPr>
          <a:xfrm>
            <a:off x="6233532" y="1"/>
            <a:ext cx="2910468" cy="3379508"/>
          </a:xfrm>
          <a:prstGeom prst="rect">
            <a:avLst/>
          </a:prstGeom>
          <a:noFill/>
          <a:ln>
            <a:noFill/>
          </a:ln>
        </p:spPr>
      </p:pic>
      <p:sp>
        <p:nvSpPr>
          <p:cNvPr id="206" name="Google Shape;206;p26"/>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207" name="Google Shape;207;p26"/>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08" name="Google Shape;208;p26"/>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9" name="Google Shape;209;p26"/>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10" name="Google Shape;210;p26"/>
          <p:cNvPicPr preferRelativeResize="0"/>
          <p:nvPr/>
        </p:nvPicPr>
        <p:blipFill rotWithShape="1">
          <a:blip r:embed="rId3">
            <a:alphaModFix/>
          </a:blip>
          <a:srcRect b="0" l="21294" r="21289" t="0"/>
          <a:stretch/>
        </p:blipFill>
        <p:spPr>
          <a:xfrm>
            <a:off x="6233532" y="3478501"/>
            <a:ext cx="2910468" cy="3379508"/>
          </a:xfrm>
          <a:prstGeom prst="rect">
            <a:avLst/>
          </a:prstGeom>
          <a:noFill/>
          <a:ln>
            <a:noFill/>
          </a:ln>
        </p:spPr>
      </p:pic>
      <p:pic>
        <p:nvPicPr>
          <p:cNvPr id="211" name="Google Shape;211;p26"/>
          <p:cNvPicPr preferRelativeResize="0"/>
          <p:nvPr/>
        </p:nvPicPr>
        <p:blipFill rotWithShape="1">
          <a:blip r:embed="rId4">
            <a:alphaModFix/>
          </a:blip>
          <a:srcRect b="0" l="0" r="0" t="0"/>
          <a:stretch/>
        </p:blipFill>
        <p:spPr>
          <a:xfrm>
            <a:off x="538275" y="5967300"/>
            <a:ext cx="3277576" cy="4754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3">
  <p:cSld name="Layout 1_2">
    <p:spTree>
      <p:nvGrpSpPr>
        <p:cNvPr id="212" name="Shape 212"/>
        <p:cNvGrpSpPr/>
        <p:nvPr/>
      </p:nvGrpSpPr>
      <p:grpSpPr>
        <a:xfrm>
          <a:off x="0" y="0"/>
          <a:ext cx="0" cy="0"/>
          <a:chOff x="0" y="0"/>
          <a:chExt cx="0" cy="0"/>
        </a:xfrm>
      </p:grpSpPr>
      <p:sp>
        <p:nvSpPr>
          <p:cNvPr id="213" name="Google Shape;213;p27"/>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214" name="Google Shape;214;p27"/>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15" name="Google Shape;215;p27"/>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6" name="Google Shape;216;p27"/>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17" name="Google Shape;217;p27"/>
          <p:cNvPicPr preferRelativeResize="0"/>
          <p:nvPr/>
        </p:nvPicPr>
        <p:blipFill rotWithShape="1">
          <a:blip r:embed="rId2">
            <a:alphaModFix/>
          </a:blip>
          <a:srcRect b="19028" l="27862" r="26592" t="1649"/>
          <a:stretch/>
        </p:blipFill>
        <p:spPr>
          <a:xfrm>
            <a:off x="6233532" y="3478491"/>
            <a:ext cx="2910468" cy="3379508"/>
          </a:xfrm>
          <a:prstGeom prst="rect">
            <a:avLst/>
          </a:prstGeom>
          <a:noFill/>
          <a:ln>
            <a:noFill/>
          </a:ln>
        </p:spPr>
      </p:pic>
      <p:pic>
        <p:nvPicPr>
          <p:cNvPr id="218" name="Google Shape;218;p27"/>
          <p:cNvPicPr preferRelativeResize="0"/>
          <p:nvPr/>
        </p:nvPicPr>
        <p:blipFill rotWithShape="1">
          <a:blip r:embed="rId3">
            <a:alphaModFix/>
          </a:blip>
          <a:srcRect b="0" l="22277" r="20307" t="0"/>
          <a:stretch/>
        </p:blipFill>
        <p:spPr>
          <a:xfrm>
            <a:off x="6233532" y="1"/>
            <a:ext cx="2910468" cy="3379508"/>
          </a:xfrm>
          <a:prstGeom prst="rect">
            <a:avLst/>
          </a:prstGeom>
          <a:noFill/>
          <a:ln>
            <a:noFill/>
          </a:ln>
        </p:spPr>
      </p:pic>
      <p:pic>
        <p:nvPicPr>
          <p:cNvPr id="219" name="Google Shape;219;p27"/>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4">
  <p:cSld name="Layout 1_1_1">
    <p:spTree>
      <p:nvGrpSpPr>
        <p:cNvPr id="220" name="Shape 220"/>
        <p:cNvGrpSpPr/>
        <p:nvPr/>
      </p:nvGrpSpPr>
      <p:grpSpPr>
        <a:xfrm>
          <a:off x="0" y="0"/>
          <a:ext cx="0" cy="0"/>
          <a:chOff x="0" y="0"/>
          <a:chExt cx="0" cy="0"/>
        </a:xfrm>
      </p:grpSpPr>
      <p:pic>
        <p:nvPicPr>
          <p:cNvPr id="221" name="Google Shape;221;p28"/>
          <p:cNvPicPr preferRelativeResize="0"/>
          <p:nvPr/>
        </p:nvPicPr>
        <p:blipFill rotWithShape="1">
          <a:blip r:embed="rId2">
            <a:alphaModFix/>
          </a:blip>
          <a:srcRect b="0" l="22771" r="21779" t="3427"/>
          <a:stretch/>
        </p:blipFill>
        <p:spPr>
          <a:xfrm>
            <a:off x="6233532" y="3478491"/>
            <a:ext cx="2910468" cy="3379508"/>
          </a:xfrm>
          <a:prstGeom prst="rect">
            <a:avLst/>
          </a:prstGeom>
          <a:noFill/>
          <a:ln>
            <a:noFill/>
          </a:ln>
        </p:spPr>
      </p:pic>
      <p:sp>
        <p:nvSpPr>
          <p:cNvPr id="222" name="Google Shape;222;p28"/>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223" name="Google Shape;223;p28"/>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24" name="Google Shape;224;p28"/>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5" name="Google Shape;225;p28"/>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26" name="Google Shape;226;p28"/>
          <p:cNvPicPr preferRelativeResize="0"/>
          <p:nvPr/>
        </p:nvPicPr>
        <p:blipFill rotWithShape="1">
          <a:blip r:embed="rId3">
            <a:alphaModFix/>
          </a:blip>
          <a:srcRect b="0" l="10484" r="5769" t="0"/>
          <a:stretch/>
        </p:blipFill>
        <p:spPr>
          <a:xfrm>
            <a:off x="6233532" y="-9"/>
            <a:ext cx="2910468" cy="3379509"/>
          </a:xfrm>
          <a:prstGeom prst="rect">
            <a:avLst/>
          </a:prstGeom>
          <a:noFill/>
          <a:ln>
            <a:noFill/>
          </a:ln>
        </p:spPr>
      </p:pic>
      <p:pic>
        <p:nvPicPr>
          <p:cNvPr id="227" name="Google Shape;227;p28"/>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5">
  <p:cSld name="CUSTOM_2">
    <p:spTree>
      <p:nvGrpSpPr>
        <p:cNvPr id="228" name="Shape 228"/>
        <p:cNvGrpSpPr/>
        <p:nvPr/>
      </p:nvGrpSpPr>
      <p:grpSpPr>
        <a:xfrm>
          <a:off x="0" y="0"/>
          <a:ext cx="0" cy="0"/>
          <a:chOff x="0" y="0"/>
          <a:chExt cx="0" cy="0"/>
        </a:xfrm>
      </p:grpSpPr>
      <p:pic>
        <p:nvPicPr>
          <p:cNvPr id="229" name="Google Shape;229;p29"/>
          <p:cNvPicPr preferRelativeResize="0"/>
          <p:nvPr/>
        </p:nvPicPr>
        <p:blipFill rotWithShape="1">
          <a:blip r:embed="rId2">
            <a:alphaModFix/>
          </a:blip>
          <a:srcRect b="-4500" l="8401" r="182" t="1279"/>
          <a:stretch/>
        </p:blipFill>
        <p:spPr>
          <a:xfrm>
            <a:off x="6982690" y="0"/>
            <a:ext cx="2159661" cy="6027103"/>
          </a:xfrm>
          <a:prstGeom prst="rect">
            <a:avLst/>
          </a:prstGeom>
          <a:noFill/>
          <a:ln>
            <a:noFill/>
          </a:ln>
        </p:spPr>
      </p:pic>
      <p:sp>
        <p:nvSpPr>
          <p:cNvPr id="230" name="Google Shape;230;p29"/>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1" name="Google Shape;231;p29"/>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32" name="Google Shape;232;p2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33" name="Google Shape;233;p29"/>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34" name="Google Shape;234;p29"/>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5" name="Google Shape;235;p29"/>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36" name="Google Shape;236;p29"/>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5 1">
  <p:cSld name="CUSTOM_2_3">
    <p:spTree>
      <p:nvGrpSpPr>
        <p:cNvPr id="237" name="Shape 237"/>
        <p:cNvGrpSpPr/>
        <p:nvPr/>
      </p:nvGrpSpPr>
      <p:grpSpPr>
        <a:xfrm>
          <a:off x="0" y="0"/>
          <a:ext cx="0" cy="0"/>
          <a:chOff x="0" y="0"/>
          <a:chExt cx="0" cy="0"/>
        </a:xfrm>
      </p:grpSpPr>
      <p:pic>
        <p:nvPicPr>
          <p:cNvPr id="238" name="Google Shape;238;p30"/>
          <p:cNvPicPr preferRelativeResize="0"/>
          <p:nvPr/>
        </p:nvPicPr>
        <p:blipFill rotWithShape="1">
          <a:blip r:embed="rId2">
            <a:alphaModFix/>
          </a:blip>
          <a:srcRect b="-4500" l="8401" r="182" t="1279"/>
          <a:stretch/>
        </p:blipFill>
        <p:spPr>
          <a:xfrm>
            <a:off x="6982690" y="0"/>
            <a:ext cx="2159661" cy="6027103"/>
          </a:xfrm>
          <a:prstGeom prst="rect">
            <a:avLst/>
          </a:prstGeom>
          <a:noFill/>
          <a:ln>
            <a:noFill/>
          </a:ln>
        </p:spPr>
      </p:pic>
      <p:sp>
        <p:nvSpPr>
          <p:cNvPr id="239" name="Google Shape;239;p30"/>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0" name="Google Shape;240;p30"/>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41" name="Google Shape;241;p30"/>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42" name="Google Shape;242;p30"/>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43" name="Google Shape;243;p30"/>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4" name="Google Shape;244;p30"/>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45" name="Google Shape;245;p30"/>
          <p:cNvPicPr preferRelativeResize="0"/>
          <p:nvPr/>
        </p:nvPicPr>
        <p:blipFill rotWithShape="1">
          <a:blip r:embed="rId4">
            <a:alphaModFix/>
          </a:blip>
          <a:srcRect b="1075" l="0" r="0" t="1066"/>
          <a:stretch/>
        </p:blipFill>
        <p:spPr>
          <a:xfrm>
            <a:off x="481975" y="5972400"/>
            <a:ext cx="2989301" cy="465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4 1">
  <p:cSld name="Layout 1_1_1_1">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11294" l="0" r="0" t="11294"/>
          <a:stretch/>
        </p:blipFill>
        <p:spPr>
          <a:xfrm>
            <a:off x="6233532" y="3478491"/>
            <a:ext cx="2910468" cy="3379507"/>
          </a:xfrm>
          <a:prstGeom prst="rect">
            <a:avLst/>
          </a:prstGeom>
          <a:noFill/>
          <a:ln>
            <a:noFill/>
          </a:ln>
        </p:spPr>
      </p:pic>
      <p:sp>
        <p:nvSpPr>
          <p:cNvPr id="27" name="Google Shape;27;p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28" name="Google Shape;28;p4"/>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9" name="Google Shape;29;p4"/>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4"/>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31" name="Google Shape;31;p4"/>
          <p:cNvPicPr preferRelativeResize="0"/>
          <p:nvPr/>
        </p:nvPicPr>
        <p:blipFill rotWithShape="1">
          <a:blip r:embed="rId3">
            <a:alphaModFix/>
          </a:blip>
          <a:srcRect b="0" l="21294" r="21289" t="0"/>
          <a:stretch/>
        </p:blipFill>
        <p:spPr>
          <a:xfrm>
            <a:off x="6233532" y="-9"/>
            <a:ext cx="2910468" cy="3379509"/>
          </a:xfrm>
          <a:prstGeom prst="rect">
            <a:avLst/>
          </a:prstGeom>
          <a:noFill/>
          <a:ln>
            <a:noFill/>
          </a:ln>
        </p:spPr>
      </p:pic>
      <p:pic>
        <p:nvPicPr>
          <p:cNvPr id="32" name="Google Shape;32;p4"/>
          <p:cNvPicPr preferRelativeResize="0"/>
          <p:nvPr/>
        </p:nvPicPr>
        <p:blipFill rotWithShape="1">
          <a:blip r:embed="rId4">
            <a:alphaModFix/>
          </a:blip>
          <a:srcRect b="0" l="0" r="0" t="0"/>
          <a:stretch/>
        </p:blipFill>
        <p:spPr>
          <a:xfrm>
            <a:off x="538275" y="5967307"/>
            <a:ext cx="2989301" cy="47543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6">
  <p:cSld name="CUSTOM_2_1">
    <p:spTree>
      <p:nvGrpSpPr>
        <p:cNvPr id="246" name="Shape 246"/>
        <p:cNvGrpSpPr/>
        <p:nvPr/>
      </p:nvGrpSpPr>
      <p:grpSpPr>
        <a:xfrm>
          <a:off x="0" y="0"/>
          <a:ext cx="0" cy="0"/>
          <a:chOff x="0" y="0"/>
          <a:chExt cx="0" cy="0"/>
        </a:xfrm>
      </p:grpSpPr>
      <p:pic>
        <p:nvPicPr>
          <p:cNvPr id="247" name="Google Shape;247;p31"/>
          <p:cNvPicPr preferRelativeResize="0"/>
          <p:nvPr/>
        </p:nvPicPr>
        <p:blipFill rotWithShape="1">
          <a:blip r:embed="rId2">
            <a:alphaModFix/>
          </a:blip>
          <a:srcRect b="-10729" l="39316" r="34231" t="0"/>
          <a:stretch/>
        </p:blipFill>
        <p:spPr>
          <a:xfrm>
            <a:off x="6982377" y="0"/>
            <a:ext cx="2159661" cy="6027102"/>
          </a:xfrm>
          <a:prstGeom prst="rect">
            <a:avLst/>
          </a:prstGeom>
          <a:noFill/>
          <a:ln>
            <a:noFill/>
          </a:ln>
        </p:spPr>
      </p:pic>
      <p:sp>
        <p:nvSpPr>
          <p:cNvPr id="248" name="Google Shape;248;p31"/>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31"/>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50" name="Google Shape;250;p31"/>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51" name="Google Shape;251;p31"/>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52" name="Google Shape;252;p31"/>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3" name="Google Shape;253;p31"/>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54" name="Google Shape;254;p31"/>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6 1">
  <p:cSld name="CUSTOM_2_1_2">
    <p:spTree>
      <p:nvGrpSpPr>
        <p:cNvPr id="255" name="Shape 255"/>
        <p:cNvGrpSpPr/>
        <p:nvPr/>
      </p:nvGrpSpPr>
      <p:grpSpPr>
        <a:xfrm>
          <a:off x="0" y="0"/>
          <a:ext cx="0" cy="0"/>
          <a:chOff x="0" y="0"/>
          <a:chExt cx="0" cy="0"/>
        </a:xfrm>
      </p:grpSpPr>
      <p:pic>
        <p:nvPicPr>
          <p:cNvPr id="256" name="Google Shape;256;p32"/>
          <p:cNvPicPr preferRelativeResize="0"/>
          <p:nvPr/>
        </p:nvPicPr>
        <p:blipFill rotWithShape="1">
          <a:blip r:embed="rId2">
            <a:alphaModFix/>
          </a:blip>
          <a:srcRect b="-10729" l="39316" r="34231" t="0"/>
          <a:stretch/>
        </p:blipFill>
        <p:spPr>
          <a:xfrm>
            <a:off x="6982377" y="0"/>
            <a:ext cx="2159661" cy="6027102"/>
          </a:xfrm>
          <a:prstGeom prst="rect">
            <a:avLst/>
          </a:prstGeom>
          <a:noFill/>
          <a:ln>
            <a:noFill/>
          </a:ln>
        </p:spPr>
      </p:pic>
      <p:sp>
        <p:nvSpPr>
          <p:cNvPr id="257" name="Google Shape;257;p32"/>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8" name="Google Shape;258;p32"/>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59" name="Google Shape;259;p32"/>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60" name="Google Shape;260;p32"/>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61" name="Google Shape;261;p32"/>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62" name="Google Shape;262;p32"/>
          <p:cNvPicPr preferRelativeResize="0"/>
          <p:nvPr/>
        </p:nvPicPr>
        <p:blipFill rotWithShape="1">
          <a:blip r:embed="rId4">
            <a:alphaModFix/>
          </a:blip>
          <a:srcRect b="1075" l="0" r="0" t="1066"/>
          <a:stretch/>
        </p:blipFill>
        <p:spPr>
          <a:xfrm>
            <a:off x="538275" y="5972400"/>
            <a:ext cx="2989301" cy="4652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7">
  <p:cSld name="CUSTOM_2_2">
    <p:spTree>
      <p:nvGrpSpPr>
        <p:cNvPr id="263" name="Shape 263"/>
        <p:cNvGrpSpPr/>
        <p:nvPr/>
      </p:nvGrpSpPr>
      <p:grpSpPr>
        <a:xfrm>
          <a:off x="0" y="0"/>
          <a:ext cx="0" cy="0"/>
          <a:chOff x="0" y="0"/>
          <a:chExt cx="0" cy="0"/>
        </a:xfrm>
      </p:grpSpPr>
      <p:pic>
        <p:nvPicPr>
          <p:cNvPr id="264" name="Google Shape;264;p33"/>
          <p:cNvPicPr preferRelativeResize="0"/>
          <p:nvPr/>
        </p:nvPicPr>
        <p:blipFill rotWithShape="1">
          <a:blip r:embed="rId2">
            <a:alphaModFix/>
          </a:blip>
          <a:srcRect b="0" l="25186" r="21064" t="0"/>
          <a:stretch/>
        </p:blipFill>
        <p:spPr>
          <a:xfrm>
            <a:off x="6982690" y="0"/>
            <a:ext cx="2159660" cy="6027102"/>
          </a:xfrm>
          <a:prstGeom prst="rect">
            <a:avLst/>
          </a:prstGeom>
          <a:noFill/>
          <a:ln>
            <a:noFill/>
          </a:ln>
        </p:spPr>
      </p:pic>
      <p:sp>
        <p:nvSpPr>
          <p:cNvPr id="265" name="Google Shape;265;p33"/>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p33"/>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67" name="Google Shape;267;p3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68" name="Google Shape;268;p33"/>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69" name="Google Shape;269;p33"/>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0" name="Google Shape;270;p33"/>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71" name="Google Shape;271;p33"/>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8">
  <p:cSld name="CUSTOM_2_1_1">
    <p:spTree>
      <p:nvGrpSpPr>
        <p:cNvPr id="272" name="Shape 272"/>
        <p:cNvGrpSpPr/>
        <p:nvPr/>
      </p:nvGrpSpPr>
      <p:grpSpPr>
        <a:xfrm>
          <a:off x="0" y="0"/>
          <a:ext cx="0" cy="0"/>
          <a:chOff x="0" y="0"/>
          <a:chExt cx="0" cy="0"/>
        </a:xfrm>
      </p:grpSpPr>
      <p:pic>
        <p:nvPicPr>
          <p:cNvPr id="273" name="Google Shape;273;p34"/>
          <p:cNvPicPr preferRelativeResize="0"/>
          <p:nvPr/>
        </p:nvPicPr>
        <p:blipFill rotWithShape="1">
          <a:blip r:embed="rId2">
            <a:alphaModFix/>
          </a:blip>
          <a:srcRect b="0" l="24789" r="51321" t="0"/>
          <a:stretch/>
        </p:blipFill>
        <p:spPr>
          <a:xfrm>
            <a:off x="6982690" y="0"/>
            <a:ext cx="2159661" cy="6027102"/>
          </a:xfrm>
          <a:prstGeom prst="rect">
            <a:avLst/>
          </a:prstGeom>
          <a:noFill/>
          <a:ln>
            <a:noFill/>
          </a:ln>
        </p:spPr>
      </p:pic>
      <p:sp>
        <p:nvSpPr>
          <p:cNvPr id="274" name="Google Shape;274;p34"/>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p34"/>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76" name="Google Shape;276;p3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77" name="Google Shape;277;p34"/>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78" name="Google Shape;278;p34"/>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9" name="Google Shape;279;p34"/>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80" name="Google Shape;280;p34"/>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8 1">
  <p:cSld name="CUSTOM_2_1_1_2">
    <p:spTree>
      <p:nvGrpSpPr>
        <p:cNvPr id="281" name="Shape 281"/>
        <p:cNvGrpSpPr/>
        <p:nvPr/>
      </p:nvGrpSpPr>
      <p:grpSpPr>
        <a:xfrm>
          <a:off x="0" y="0"/>
          <a:ext cx="0" cy="0"/>
          <a:chOff x="0" y="0"/>
          <a:chExt cx="0" cy="0"/>
        </a:xfrm>
      </p:grpSpPr>
      <p:pic>
        <p:nvPicPr>
          <p:cNvPr id="282" name="Google Shape;282;p35"/>
          <p:cNvPicPr preferRelativeResize="0"/>
          <p:nvPr/>
        </p:nvPicPr>
        <p:blipFill rotWithShape="1">
          <a:blip r:embed="rId2">
            <a:alphaModFix/>
          </a:blip>
          <a:srcRect b="0" l="24789" r="51321" t="0"/>
          <a:stretch/>
        </p:blipFill>
        <p:spPr>
          <a:xfrm>
            <a:off x="6982690" y="0"/>
            <a:ext cx="2159661" cy="6027102"/>
          </a:xfrm>
          <a:prstGeom prst="rect">
            <a:avLst/>
          </a:prstGeom>
          <a:noFill/>
          <a:ln>
            <a:noFill/>
          </a:ln>
        </p:spPr>
      </p:pic>
      <p:sp>
        <p:nvSpPr>
          <p:cNvPr id="283" name="Google Shape;283;p35"/>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p35"/>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85" name="Google Shape;285;p35"/>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86" name="Google Shape;286;p35"/>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87" name="Google Shape;287;p35"/>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8" name="Google Shape;288;p35"/>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89" name="Google Shape;289;p35"/>
          <p:cNvPicPr preferRelativeResize="0"/>
          <p:nvPr/>
        </p:nvPicPr>
        <p:blipFill rotWithShape="1">
          <a:blip r:embed="rId4">
            <a:alphaModFix/>
          </a:blip>
          <a:srcRect b="1075" l="0" r="0" t="1066"/>
          <a:stretch/>
        </p:blipFill>
        <p:spPr>
          <a:xfrm>
            <a:off x="538275" y="5972400"/>
            <a:ext cx="2989301" cy="4652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9">
  <p:cSld name="CUSTOM_2_1_1_1">
    <p:spTree>
      <p:nvGrpSpPr>
        <p:cNvPr id="290" name="Shape 290"/>
        <p:cNvGrpSpPr/>
        <p:nvPr/>
      </p:nvGrpSpPr>
      <p:grpSpPr>
        <a:xfrm>
          <a:off x="0" y="0"/>
          <a:ext cx="0" cy="0"/>
          <a:chOff x="0" y="0"/>
          <a:chExt cx="0" cy="0"/>
        </a:xfrm>
      </p:grpSpPr>
      <p:pic>
        <p:nvPicPr>
          <p:cNvPr id="291" name="Google Shape;291;p36"/>
          <p:cNvPicPr preferRelativeResize="0"/>
          <p:nvPr/>
        </p:nvPicPr>
        <p:blipFill rotWithShape="1">
          <a:blip r:embed="rId2">
            <a:alphaModFix/>
          </a:blip>
          <a:srcRect b="-7871" l="22520" r="28614" t="16963"/>
          <a:stretch/>
        </p:blipFill>
        <p:spPr>
          <a:xfrm>
            <a:off x="6982690" y="0"/>
            <a:ext cx="2159660" cy="6027102"/>
          </a:xfrm>
          <a:prstGeom prst="rect">
            <a:avLst/>
          </a:prstGeom>
          <a:noFill/>
          <a:ln>
            <a:noFill/>
          </a:ln>
        </p:spPr>
      </p:pic>
      <p:sp>
        <p:nvSpPr>
          <p:cNvPr id="292" name="Google Shape;292;p36"/>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3" name="Google Shape;293;p36"/>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294" name="Google Shape;294;p36"/>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295" name="Google Shape;295;p36"/>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296" name="Google Shape;296;p36"/>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7" name="Google Shape;297;p36"/>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298" name="Google Shape;298;p36"/>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9 1">
  <p:cSld name="CUSTOM_2_1_1_1_2">
    <p:spTree>
      <p:nvGrpSpPr>
        <p:cNvPr id="299" name="Shape 299"/>
        <p:cNvGrpSpPr/>
        <p:nvPr/>
      </p:nvGrpSpPr>
      <p:grpSpPr>
        <a:xfrm>
          <a:off x="0" y="0"/>
          <a:ext cx="0" cy="0"/>
          <a:chOff x="0" y="0"/>
          <a:chExt cx="0" cy="0"/>
        </a:xfrm>
      </p:grpSpPr>
      <p:pic>
        <p:nvPicPr>
          <p:cNvPr id="300" name="Google Shape;300;p37"/>
          <p:cNvPicPr preferRelativeResize="0"/>
          <p:nvPr/>
        </p:nvPicPr>
        <p:blipFill rotWithShape="1">
          <a:blip r:embed="rId2">
            <a:alphaModFix/>
          </a:blip>
          <a:srcRect b="-7871" l="22520" r="28614" t="16963"/>
          <a:stretch/>
        </p:blipFill>
        <p:spPr>
          <a:xfrm>
            <a:off x="6982690" y="0"/>
            <a:ext cx="2159660" cy="6027102"/>
          </a:xfrm>
          <a:prstGeom prst="rect">
            <a:avLst/>
          </a:prstGeom>
          <a:noFill/>
          <a:ln>
            <a:noFill/>
          </a:ln>
        </p:spPr>
      </p:pic>
      <p:sp>
        <p:nvSpPr>
          <p:cNvPr id="301" name="Google Shape;301;p37"/>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2" name="Google Shape;302;p37"/>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303" name="Google Shape;303;p37"/>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304" name="Google Shape;304;p37"/>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05" name="Google Shape;305;p37"/>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6" name="Google Shape;306;p37"/>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307" name="Google Shape;307;p37"/>
          <p:cNvPicPr preferRelativeResize="0"/>
          <p:nvPr/>
        </p:nvPicPr>
        <p:blipFill rotWithShape="1">
          <a:blip r:embed="rId4">
            <a:alphaModFix/>
          </a:blip>
          <a:srcRect b="1075" l="0" r="0" t="1066"/>
          <a:stretch/>
        </p:blipFill>
        <p:spPr>
          <a:xfrm>
            <a:off x="538275" y="5972400"/>
            <a:ext cx="2989301" cy="4652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9 1 1">
  <p:cSld name="CUSTOM_2_1_1_1_2_1">
    <p:spTree>
      <p:nvGrpSpPr>
        <p:cNvPr id="308" name="Shape 308"/>
        <p:cNvGrpSpPr/>
        <p:nvPr/>
      </p:nvGrpSpPr>
      <p:grpSpPr>
        <a:xfrm>
          <a:off x="0" y="0"/>
          <a:ext cx="0" cy="0"/>
          <a:chOff x="0" y="0"/>
          <a:chExt cx="0" cy="0"/>
        </a:xfrm>
      </p:grpSpPr>
      <p:pic>
        <p:nvPicPr>
          <p:cNvPr id="309" name="Google Shape;309;p38"/>
          <p:cNvPicPr preferRelativeResize="0"/>
          <p:nvPr/>
        </p:nvPicPr>
        <p:blipFill rotWithShape="1">
          <a:blip r:embed="rId2">
            <a:alphaModFix/>
          </a:blip>
          <a:srcRect b="-8931" l="41606" r="32369" t="0"/>
          <a:stretch/>
        </p:blipFill>
        <p:spPr>
          <a:xfrm>
            <a:off x="6982690" y="0"/>
            <a:ext cx="2159660" cy="6027102"/>
          </a:xfrm>
          <a:prstGeom prst="rect">
            <a:avLst/>
          </a:prstGeom>
          <a:noFill/>
          <a:ln>
            <a:noFill/>
          </a:ln>
        </p:spPr>
      </p:pic>
      <p:sp>
        <p:nvSpPr>
          <p:cNvPr id="310" name="Google Shape;310;p38"/>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38"/>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312" name="Google Shape;312;p38"/>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313" name="Google Shape;313;p38"/>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14" name="Google Shape;314;p38"/>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5" name="Google Shape;315;p38"/>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316" name="Google Shape;316;p38"/>
          <p:cNvPicPr preferRelativeResize="0"/>
          <p:nvPr/>
        </p:nvPicPr>
        <p:blipFill rotWithShape="1">
          <a:blip r:embed="rId4">
            <a:alphaModFix/>
          </a:blip>
          <a:srcRect b="1075" l="0" r="0" t="1066"/>
          <a:stretch/>
        </p:blipFill>
        <p:spPr>
          <a:xfrm>
            <a:off x="538275" y="5972400"/>
            <a:ext cx="2989301" cy="465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0">
  <p:cSld name="CUSTOM_2_1_1_1_1">
    <p:spTree>
      <p:nvGrpSpPr>
        <p:cNvPr id="317" name="Shape 317"/>
        <p:cNvGrpSpPr/>
        <p:nvPr/>
      </p:nvGrpSpPr>
      <p:grpSpPr>
        <a:xfrm>
          <a:off x="0" y="0"/>
          <a:ext cx="0" cy="0"/>
          <a:chOff x="0" y="0"/>
          <a:chExt cx="0" cy="0"/>
        </a:xfrm>
      </p:grpSpPr>
      <p:pic>
        <p:nvPicPr>
          <p:cNvPr id="318" name="Google Shape;318;p39"/>
          <p:cNvPicPr preferRelativeResize="0"/>
          <p:nvPr/>
        </p:nvPicPr>
        <p:blipFill rotWithShape="1">
          <a:blip r:embed="rId2">
            <a:alphaModFix/>
          </a:blip>
          <a:srcRect b="0" l="23128" r="23122" t="0"/>
          <a:stretch/>
        </p:blipFill>
        <p:spPr>
          <a:xfrm>
            <a:off x="6982690" y="0"/>
            <a:ext cx="2159660" cy="6027102"/>
          </a:xfrm>
          <a:prstGeom prst="rect">
            <a:avLst/>
          </a:prstGeom>
          <a:noFill/>
          <a:ln>
            <a:noFill/>
          </a:ln>
        </p:spPr>
      </p:pic>
      <p:sp>
        <p:nvSpPr>
          <p:cNvPr id="319" name="Google Shape;319;p39"/>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39"/>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321" name="Google Shape;321;p3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322" name="Google Shape;322;p39"/>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23" name="Google Shape;323;p39"/>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4" name="Google Shape;324;p39"/>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325" name="Google Shape;325;p39"/>
          <p:cNvPicPr preferRelativeResize="0"/>
          <p:nvPr/>
        </p:nvPicPr>
        <p:blipFill rotWithShape="1">
          <a:blip r:embed="rId4">
            <a:alphaModFix/>
          </a:blip>
          <a:srcRect b="0" l="0" r="0" t="0"/>
          <a:stretch/>
        </p:blipFill>
        <p:spPr>
          <a:xfrm>
            <a:off x="538275" y="5967307"/>
            <a:ext cx="2989301" cy="47543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0 1">
  <p:cSld name="CUSTOM_2_1_1_1_1_1">
    <p:spTree>
      <p:nvGrpSpPr>
        <p:cNvPr id="326" name="Shape 326"/>
        <p:cNvGrpSpPr/>
        <p:nvPr/>
      </p:nvGrpSpPr>
      <p:grpSpPr>
        <a:xfrm>
          <a:off x="0" y="0"/>
          <a:ext cx="0" cy="0"/>
          <a:chOff x="0" y="0"/>
          <a:chExt cx="0" cy="0"/>
        </a:xfrm>
      </p:grpSpPr>
      <p:pic>
        <p:nvPicPr>
          <p:cNvPr id="327" name="Google Shape;327;p40"/>
          <p:cNvPicPr preferRelativeResize="0"/>
          <p:nvPr/>
        </p:nvPicPr>
        <p:blipFill rotWithShape="1">
          <a:blip r:embed="rId2">
            <a:alphaModFix/>
          </a:blip>
          <a:srcRect b="-7449" l="29120" r="46991" t="7449"/>
          <a:stretch/>
        </p:blipFill>
        <p:spPr>
          <a:xfrm>
            <a:off x="6982690" y="0"/>
            <a:ext cx="2159660" cy="6027102"/>
          </a:xfrm>
          <a:prstGeom prst="rect">
            <a:avLst/>
          </a:prstGeom>
          <a:noFill/>
          <a:ln>
            <a:noFill/>
          </a:ln>
        </p:spPr>
      </p:pic>
      <p:sp>
        <p:nvSpPr>
          <p:cNvPr id="328" name="Google Shape;328;p40"/>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9" name="Google Shape;329;p40"/>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330" name="Google Shape;330;p40"/>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331" name="Google Shape;331;p40"/>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32" name="Google Shape;332;p40"/>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3" name="Google Shape;333;p40"/>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334" name="Google Shape;334;p40"/>
          <p:cNvPicPr preferRelativeResize="0"/>
          <p:nvPr/>
        </p:nvPicPr>
        <p:blipFill rotWithShape="1">
          <a:blip r:embed="rId4">
            <a:alphaModFix/>
          </a:blip>
          <a:srcRect b="0" l="0" r="0" t="0"/>
          <a:stretch/>
        </p:blipFill>
        <p:spPr>
          <a:xfrm>
            <a:off x="538275" y="5967307"/>
            <a:ext cx="2989301" cy="4754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7 1">
  <p:cSld name="CUSTOM_2_2_1">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25186" r="21064" t="0"/>
          <a:stretch/>
        </p:blipFill>
        <p:spPr>
          <a:xfrm>
            <a:off x="6982690" y="0"/>
            <a:ext cx="2159660" cy="6027102"/>
          </a:xfrm>
          <a:prstGeom prst="rect">
            <a:avLst/>
          </a:prstGeom>
          <a:noFill/>
          <a:ln>
            <a:noFill/>
          </a:ln>
        </p:spPr>
      </p:pic>
      <p:sp>
        <p:nvSpPr>
          <p:cNvPr id="35" name="Google Shape;35;p5"/>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37" name="Google Shape;37;p5"/>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38" name="Google Shape;38;p5"/>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9" name="Google Shape;39;p5"/>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40" name="Google Shape;40;p5"/>
          <p:cNvPicPr preferRelativeResize="0"/>
          <p:nvPr/>
        </p:nvPicPr>
        <p:blipFill rotWithShape="1">
          <a:blip r:embed="rId4">
            <a:alphaModFix/>
          </a:blip>
          <a:srcRect b="0" l="0" r="0" t="0"/>
          <a:stretch/>
        </p:blipFill>
        <p:spPr>
          <a:xfrm>
            <a:off x="538275" y="5967307"/>
            <a:ext cx="2989301" cy="47543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Layout 3">
    <p:spTree>
      <p:nvGrpSpPr>
        <p:cNvPr id="335" name="Shape 335"/>
        <p:cNvGrpSpPr/>
        <p:nvPr/>
      </p:nvGrpSpPr>
      <p:grpSpPr>
        <a:xfrm>
          <a:off x="0" y="0"/>
          <a:ext cx="0" cy="0"/>
          <a:chOff x="0" y="0"/>
          <a:chExt cx="0" cy="0"/>
        </a:xfrm>
      </p:grpSpPr>
      <p:sp>
        <p:nvSpPr>
          <p:cNvPr id="336" name="Google Shape;336;p41"/>
          <p:cNvSpPr/>
          <p:nvPr/>
        </p:nvSpPr>
        <p:spPr>
          <a:xfrm flipH="1" rot="5400000">
            <a:off x="3466441" y="1446448"/>
            <a:ext cx="1945200" cy="88779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2BC41"/>
              </a:solidFill>
              <a:latin typeface="Calibri"/>
              <a:ea typeface="Calibri"/>
              <a:cs typeface="Calibri"/>
              <a:sym typeface="Calibri"/>
            </a:endParaRPr>
          </a:p>
        </p:txBody>
      </p:sp>
      <p:sp>
        <p:nvSpPr>
          <p:cNvPr id="337" name="Google Shape;337;p41"/>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41"/>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pic>
        <p:nvPicPr>
          <p:cNvPr id="339" name="Google Shape;339;p41"/>
          <p:cNvPicPr preferRelativeResize="0"/>
          <p:nvPr/>
        </p:nvPicPr>
        <p:blipFill rotWithShape="1">
          <a:blip r:embed="rId2">
            <a:alphaModFix/>
          </a:blip>
          <a:srcRect b="0" l="0" r="0" t="0"/>
          <a:stretch/>
        </p:blipFill>
        <p:spPr>
          <a:xfrm>
            <a:off x="538275" y="5972400"/>
            <a:ext cx="2989301" cy="465250"/>
          </a:xfrm>
          <a:prstGeom prst="rect">
            <a:avLst/>
          </a:prstGeom>
          <a:noFill/>
          <a:ln>
            <a:noFill/>
          </a:ln>
        </p:spPr>
      </p:pic>
      <p:sp>
        <p:nvSpPr>
          <p:cNvPr id="340" name="Google Shape;340;p41"/>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41" name="Google Shape;341;p41"/>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2" name="Google Shape;342;p41"/>
          <p:cNvSpPr txBox="1"/>
          <p:nvPr>
            <p:ph idx="2" type="body"/>
          </p:nvPr>
        </p:nvSpPr>
        <p:spPr>
          <a:xfrm>
            <a:off x="538275" y="1702250"/>
            <a:ext cx="8135700" cy="32106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1">
  <p:cSld name="Layout 3_1">
    <p:spTree>
      <p:nvGrpSpPr>
        <p:cNvPr id="343" name="Shape 343"/>
        <p:cNvGrpSpPr/>
        <p:nvPr/>
      </p:nvGrpSpPr>
      <p:grpSpPr>
        <a:xfrm>
          <a:off x="0" y="0"/>
          <a:ext cx="0" cy="0"/>
          <a:chOff x="0" y="0"/>
          <a:chExt cx="0" cy="0"/>
        </a:xfrm>
      </p:grpSpPr>
      <p:sp>
        <p:nvSpPr>
          <p:cNvPr id="344" name="Google Shape;344;p42"/>
          <p:cNvSpPr/>
          <p:nvPr/>
        </p:nvSpPr>
        <p:spPr>
          <a:xfrm flipH="1" rot="5400000">
            <a:off x="3466441" y="1446448"/>
            <a:ext cx="1945200" cy="88779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2BC41"/>
              </a:solidFill>
              <a:latin typeface="Calibri"/>
              <a:ea typeface="Calibri"/>
              <a:cs typeface="Calibri"/>
              <a:sym typeface="Calibri"/>
            </a:endParaRPr>
          </a:p>
        </p:txBody>
      </p:sp>
      <p:sp>
        <p:nvSpPr>
          <p:cNvPr id="345" name="Google Shape;345;p42"/>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42"/>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pic>
        <p:nvPicPr>
          <p:cNvPr id="347" name="Google Shape;347;p42"/>
          <p:cNvPicPr preferRelativeResize="0"/>
          <p:nvPr/>
        </p:nvPicPr>
        <p:blipFill rotWithShape="1">
          <a:blip r:embed="rId2">
            <a:alphaModFix/>
          </a:blip>
          <a:srcRect b="679" l="0" r="0" t="680"/>
          <a:stretch/>
        </p:blipFill>
        <p:spPr>
          <a:xfrm>
            <a:off x="538275" y="5972400"/>
            <a:ext cx="2989302" cy="465250"/>
          </a:xfrm>
          <a:prstGeom prst="rect">
            <a:avLst/>
          </a:prstGeom>
          <a:noFill/>
          <a:ln>
            <a:noFill/>
          </a:ln>
        </p:spPr>
      </p:pic>
      <p:sp>
        <p:nvSpPr>
          <p:cNvPr id="348" name="Google Shape;348;p42"/>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49" name="Google Shape;349;p42"/>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0" name="Google Shape;350;p42"/>
          <p:cNvSpPr txBox="1"/>
          <p:nvPr>
            <p:ph idx="2" type="body"/>
          </p:nvPr>
        </p:nvSpPr>
        <p:spPr>
          <a:xfrm>
            <a:off x="538275" y="1702250"/>
            <a:ext cx="8135700" cy="32106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Layout 4">
    <p:spTree>
      <p:nvGrpSpPr>
        <p:cNvPr id="351" name="Shape 351"/>
        <p:cNvGrpSpPr/>
        <p:nvPr/>
      </p:nvGrpSpPr>
      <p:grpSpPr>
        <a:xfrm>
          <a:off x="0" y="0"/>
          <a:ext cx="0" cy="0"/>
          <a:chOff x="0" y="0"/>
          <a:chExt cx="0" cy="0"/>
        </a:xfrm>
      </p:grpSpPr>
      <p:sp>
        <p:nvSpPr>
          <p:cNvPr id="352" name="Google Shape;352;p43"/>
          <p:cNvSpPr/>
          <p:nvPr/>
        </p:nvSpPr>
        <p:spPr>
          <a:xfrm flipH="1" rot="-5400000">
            <a:off x="6090639" y="-2064298"/>
            <a:ext cx="989100" cy="51177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2BC41"/>
              </a:solidFill>
              <a:latin typeface="Calibri"/>
              <a:ea typeface="Calibri"/>
              <a:cs typeface="Calibri"/>
              <a:sym typeface="Calibri"/>
            </a:endParaRPr>
          </a:p>
        </p:txBody>
      </p:sp>
      <p:sp>
        <p:nvSpPr>
          <p:cNvPr id="353" name="Google Shape;353;p43"/>
          <p:cNvSpPr/>
          <p:nvPr/>
        </p:nvSpPr>
        <p:spPr>
          <a:xfrm rot="10800000">
            <a:off x="7369577" y="-68215"/>
            <a:ext cx="1824300" cy="18222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4" name="Google Shape;354;p43"/>
          <p:cNvPicPr preferRelativeResize="0"/>
          <p:nvPr/>
        </p:nvPicPr>
        <p:blipFill rotWithShape="1">
          <a:blip r:embed="rId2">
            <a:alphaModFix/>
          </a:blip>
          <a:srcRect b="0" l="0" r="0" t="0"/>
          <a:stretch/>
        </p:blipFill>
        <p:spPr>
          <a:xfrm rot="2700000">
            <a:off x="5463898" y="-6890897"/>
            <a:ext cx="16117892" cy="10742272"/>
          </a:xfrm>
          <a:prstGeom prst="rect">
            <a:avLst/>
          </a:prstGeom>
          <a:noFill/>
          <a:ln>
            <a:noFill/>
          </a:ln>
        </p:spPr>
      </p:pic>
      <p:sp>
        <p:nvSpPr>
          <p:cNvPr id="355" name="Google Shape;355;p4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Roboto"/>
                <a:ea typeface="Roboto"/>
                <a:cs typeface="Roboto"/>
                <a:sym typeface="Roboto"/>
              </a:rPr>
              <a:t>‹#›</a:t>
            </a:fld>
            <a:endParaRPr b="0" i="0" sz="1400" u="none" cap="none" strike="noStrike">
              <a:solidFill>
                <a:schemeClr val="dk1"/>
              </a:solidFill>
              <a:latin typeface="Roboto"/>
              <a:ea typeface="Roboto"/>
              <a:cs typeface="Roboto"/>
              <a:sym typeface="Roboto"/>
            </a:endParaRPr>
          </a:p>
        </p:txBody>
      </p:sp>
      <p:sp>
        <p:nvSpPr>
          <p:cNvPr id="356" name="Google Shape;356;p43"/>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357" name="Google Shape;357;p43"/>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8" name="Google Shape;358;p43"/>
          <p:cNvSpPr txBox="1"/>
          <p:nvPr>
            <p:ph idx="2" type="body"/>
          </p:nvPr>
        </p:nvSpPr>
        <p:spPr>
          <a:xfrm>
            <a:off x="538275" y="1702250"/>
            <a:ext cx="8135700" cy="3935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359" name="Google Shape;359;p43"/>
          <p:cNvPicPr preferRelativeResize="0"/>
          <p:nvPr/>
        </p:nvPicPr>
        <p:blipFill rotWithShape="1">
          <a:blip r:embed="rId3">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2 Picture">
  <p:cSld name="Layout 2 Picture">
    <p:spTree>
      <p:nvGrpSpPr>
        <p:cNvPr id="360" name="Shape 360"/>
        <p:cNvGrpSpPr/>
        <p:nvPr/>
      </p:nvGrpSpPr>
      <p:grpSpPr>
        <a:xfrm>
          <a:off x="0" y="0"/>
          <a:ext cx="0" cy="0"/>
          <a:chOff x="0" y="0"/>
          <a:chExt cx="0" cy="0"/>
        </a:xfrm>
      </p:grpSpPr>
      <p:sp>
        <p:nvSpPr>
          <p:cNvPr id="361" name="Google Shape;361;p44"/>
          <p:cNvSpPr txBox="1"/>
          <p:nvPr>
            <p:ph idx="1" type="body"/>
          </p:nvPr>
        </p:nvSpPr>
        <p:spPr>
          <a:xfrm>
            <a:off x="195944" y="830420"/>
            <a:ext cx="6512700" cy="564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2" name="Google Shape;362;p44"/>
          <p:cNvSpPr txBox="1"/>
          <p:nvPr>
            <p:ph idx="2" type="body"/>
          </p:nvPr>
        </p:nvSpPr>
        <p:spPr>
          <a:xfrm>
            <a:off x="1404939" y="6586180"/>
            <a:ext cx="5093700" cy="23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400"/>
              <a:buFont typeface="Arial"/>
              <a:buNone/>
              <a:defRPr b="0" i="0" sz="14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44"/>
          <p:cNvSpPr txBox="1"/>
          <p:nvPr>
            <p:ph idx="3" type="body"/>
          </p:nvPr>
        </p:nvSpPr>
        <p:spPr>
          <a:xfrm>
            <a:off x="914853" y="105686"/>
            <a:ext cx="5793900" cy="58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3200"/>
              <a:buFont typeface="Arial"/>
              <a:buNone/>
              <a:defRPr b="0" i="0" sz="32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p:cSld name="Layout 1_3">
    <p:spTree>
      <p:nvGrpSpPr>
        <p:cNvPr id="364" name="Shape 364"/>
        <p:cNvGrpSpPr/>
        <p:nvPr/>
      </p:nvGrpSpPr>
      <p:grpSpPr>
        <a:xfrm>
          <a:off x="0" y="0"/>
          <a:ext cx="0" cy="0"/>
          <a:chOff x="0" y="0"/>
          <a:chExt cx="0" cy="0"/>
        </a:xfrm>
      </p:grpSpPr>
      <p:sp>
        <p:nvSpPr>
          <p:cNvPr id="365" name="Google Shape;365;p45"/>
          <p:cNvSpPr txBox="1"/>
          <p:nvPr>
            <p:ph idx="1" type="body"/>
          </p:nvPr>
        </p:nvSpPr>
        <p:spPr>
          <a:xfrm>
            <a:off x="922791" y="6773"/>
            <a:ext cx="6580200" cy="4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2800"/>
              <a:buFont typeface="Arial"/>
              <a:buNone/>
              <a:defRPr b="0" i="0" sz="28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66" name="Google Shape;366;p45"/>
          <p:cNvSpPr txBox="1"/>
          <p:nvPr>
            <p:ph idx="2" type="body"/>
          </p:nvPr>
        </p:nvSpPr>
        <p:spPr>
          <a:xfrm>
            <a:off x="914627" y="435747"/>
            <a:ext cx="4964100" cy="36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800"/>
              <a:buFont typeface="Arial"/>
              <a:buNone/>
              <a:defRPr b="0" i="0" sz="18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67" name="Google Shape;367;p45"/>
          <p:cNvSpPr txBox="1"/>
          <p:nvPr>
            <p:ph idx="3" type="body"/>
          </p:nvPr>
        </p:nvSpPr>
        <p:spPr>
          <a:xfrm>
            <a:off x="2735037" y="6531917"/>
            <a:ext cx="4008600" cy="3111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EA2DC"/>
              </a:buClr>
              <a:buSzPts val="1400"/>
              <a:buFont typeface="Arial"/>
              <a:buNone/>
              <a:defRPr b="0" i="0" sz="1400" u="none" cap="none" strike="noStrike">
                <a:solidFill>
                  <a:srgbClr val="0EA2DC"/>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68" name="Google Shape;368;p45"/>
          <p:cNvSpPr txBox="1"/>
          <p:nvPr>
            <p:ph idx="4" type="body"/>
          </p:nvPr>
        </p:nvSpPr>
        <p:spPr>
          <a:xfrm>
            <a:off x="167951" y="905069"/>
            <a:ext cx="8770800" cy="551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Noto Sans Symbols"/>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1">
  <p:cSld name="Layout 1_4">
    <p:spTree>
      <p:nvGrpSpPr>
        <p:cNvPr id="369" name="Shape 369"/>
        <p:cNvGrpSpPr/>
        <p:nvPr/>
      </p:nvGrpSpPr>
      <p:grpSpPr>
        <a:xfrm>
          <a:off x="0" y="0"/>
          <a:ext cx="0" cy="0"/>
          <a:chOff x="0" y="0"/>
          <a:chExt cx="0" cy="0"/>
        </a:xfrm>
      </p:grpSpPr>
      <p:sp>
        <p:nvSpPr>
          <p:cNvPr id="370" name="Google Shape;370;p46"/>
          <p:cNvSpPr txBox="1"/>
          <p:nvPr>
            <p:ph idx="1" type="body"/>
          </p:nvPr>
        </p:nvSpPr>
        <p:spPr>
          <a:xfrm>
            <a:off x="922791" y="6773"/>
            <a:ext cx="6580200" cy="4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2800"/>
              <a:buFont typeface="Arial"/>
              <a:buNone/>
              <a:defRPr b="0" i="0" sz="28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1" name="Google Shape;371;p46"/>
          <p:cNvSpPr txBox="1"/>
          <p:nvPr>
            <p:ph idx="2" type="body"/>
          </p:nvPr>
        </p:nvSpPr>
        <p:spPr>
          <a:xfrm>
            <a:off x="914627" y="435747"/>
            <a:ext cx="4964100" cy="36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800"/>
              <a:buFont typeface="Arial"/>
              <a:buNone/>
              <a:defRPr b="0" i="0" sz="18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2" name="Google Shape;372;p46"/>
          <p:cNvSpPr txBox="1"/>
          <p:nvPr>
            <p:ph idx="3" type="body"/>
          </p:nvPr>
        </p:nvSpPr>
        <p:spPr>
          <a:xfrm>
            <a:off x="2735037" y="6531917"/>
            <a:ext cx="4008600" cy="3111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EA2DC"/>
              </a:buClr>
              <a:buSzPts val="1400"/>
              <a:buFont typeface="Arial"/>
              <a:buNone/>
              <a:defRPr b="0" i="0" sz="1400" u="none" cap="none" strike="noStrike">
                <a:solidFill>
                  <a:srgbClr val="0EA2DC"/>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3" name="Google Shape;373;p46"/>
          <p:cNvSpPr txBox="1"/>
          <p:nvPr>
            <p:ph idx="4" type="body"/>
          </p:nvPr>
        </p:nvSpPr>
        <p:spPr>
          <a:xfrm>
            <a:off x="167951" y="905069"/>
            <a:ext cx="8770800" cy="551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Noto Sans Symbols"/>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2">
  <p:cSld name="Layout 1_5">
    <p:spTree>
      <p:nvGrpSpPr>
        <p:cNvPr id="374" name="Shape 374"/>
        <p:cNvGrpSpPr/>
        <p:nvPr/>
      </p:nvGrpSpPr>
      <p:grpSpPr>
        <a:xfrm>
          <a:off x="0" y="0"/>
          <a:ext cx="0" cy="0"/>
          <a:chOff x="0" y="0"/>
          <a:chExt cx="0" cy="0"/>
        </a:xfrm>
      </p:grpSpPr>
      <p:sp>
        <p:nvSpPr>
          <p:cNvPr id="375" name="Google Shape;375;p47"/>
          <p:cNvSpPr txBox="1"/>
          <p:nvPr>
            <p:ph idx="1" type="body"/>
          </p:nvPr>
        </p:nvSpPr>
        <p:spPr>
          <a:xfrm>
            <a:off x="922791" y="6773"/>
            <a:ext cx="6580200" cy="4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2800"/>
              <a:buFont typeface="Arial"/>
              <a:buNone/>
              <a:defRPr b="0" i="0" sz="28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6" name="Google Shape;376;p47"/>
          <p:cNvSpPr txBox="1"/>
          <p:nvPr>
            <p:ph idx="2" type="body"/>
          </p:nvPr>
        </p:nvSpPr>
        <p:spPr>
          <a:xfrm>
            <a:off x="914627" y="435747"/>
            <a:ext cx="4964100" cy="36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800"/>
              <a:buFont typeface="Arial"/>
              <a:buNone/>
              <a:defRPr b="0" i="0" sz="18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7" name="Google Shape;377;p47"/>
          <p:cNvSpPr txBox="1"/>
          <p:nvPr>
            <p:ph idx="3" type="body"/>
          </p:nvPr>
        </p:nvSpPr>
        <p:spPr>
          <a:xfrm>
            <a:off x="2735037" y="6531917"/>
            <a:ext cx="4008600" cy="3111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EA2DC"/>
              </a:buClr>
              <a:buSzPts val="1400"/>
              <a:buFont typeface="Arial"/>
              <a:buNone/>
              <a:defRPr b="0" i="0" sz="1400" u="none" cap="none" strike="noStrike">
                <a:solidFill>
                  <a:srgbClr val="0EA2DC"/>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8" name="Google Shape;378;p47"/>
          <p:cNvSpPr txBox="1"/>
          <p:nvPr>
            <p:ph idx="4" type="body"/>
          </p:nvPr>
        </p:nvSpPr>
        <p:spPr>
          <a:xfrm>
            <a:off x="167951" y="905069"/>
            <a:ext cx="8770800" cy="551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Noto Sans Symbols"/>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4 2">
  <p:cSld name="Layout 1_1_1_2">
    <p:spTree>
      <p:nvGrpSpPr>
        <p:cNvPr id="4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b="0" l="17402" r="25181" t="0"/>
          <a:stretch/>
        </p:blipFill>
        <p:spPr>
          <a:xfrm>
            <a:off x="6233532" y="3478491"/>
            <a:ext cx="2910468" cy="3379508"/>
          </a:xfrm>
          <a:prstGeom prst="rect">
            <a:avLst/>
          </a:prstGeom>
          <a:noFill/>
          <a:ln>
            <a:noFill/>
          </a:ln>
        </p:spPr>
      </p:pic>
      <p:sp>
        <p:nvSpPr>
          <p:cNvPr id="43" name="Google Shape;43;p6"/>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44" name="Google Shape;44;p6"/>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45" name="Google Shape;45;p6"/>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6"/>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47" name="Google Shape;47;p6"/>
          <p:cNvPicPr preferRelativeResize="0"/>
          <p:nvPr/>
        </p:nvPicPr>
        <p:blipFill rotWithShape="1">
          <a:blip r:embed="rId3">
            <a:alphaModFix/>
          </a:blip>
          <a:srcRect b="11294" l="0" r="0" t="11294"/>
          <a:stretch/>
        </p:blipFill>
        <p:spPr>
          <a:xfrm>
            <a:off x="6233532" y="-9"/>
            <a:ext cx="2910468" cy="3379509"/>
          </a:xfrm>
          <a:prstGeom prst="rect">
            <a:avLst/>
          </a:prstGeom>
          <a:noFill/>
          <a:ln>
            <a:noFill/>
          </a:ln>
        </p:spPr>
      </p:pic>
      <p:pic>
        <p:nvPicPr>
          <p:cNvPr id="48" name="Google Shape;48;p6"/>
          <p:cNvPicPr preferRelativeResize="0"/>
          <p:nvPr/>
        </p:nvPicPr>
        <p:blipFill rotWithShape="1">
          <a:blip r:embed="rId4">
            <a:alphaModFix/>
          </a:blip>
          <a:srcRect b="1075" l="0" r="0" t="1066"/>
          <a:stretch/>
        </p:blipFill>
        <p:spPr>
          <a:xfrm>
            <a:off x="538275" y="5972400"/>
            <a:ext cx="2989301" cy="465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1">
  <p:cSld name="Layout 4_1">
    <p:spTree>
      <p:nvGrpSpPr>
        <p:cNvPr id="49" name="Shape 49"/>
        <p:cNvGrpSpPr/>
        <p:nvPr/>
      </p:nvGrpSpPr>
      <p:grpSpPr>
        <a:xfrm>
          <a:off x="0" y="0"/>
          <a:ext cx="0" cy="0"/>
          <a:chOff x="0" y="0"/>
          <a:chExt cx="0" cy="0"/>
        </a:xfrm>
      </p:grpSpPr>
      <p:sp>
        <p:nvSpPr>
          <p:cNvPr id="50" name="Google Shape;50;p7"/>
          <p:cNvSpPr/>
          <p:nvPr/>
        </p:nvSpPr>
        <p:spPr>
          <a:xfrm flipH="1" rot="-5400000">
            <a:off x="6090639" y="-2064298"/>
            <a:ext cx="989100" cy="51177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2BC41"/>
              </a:solidFill>
              <a:latin typeface="Calibri"/>
              <a:ea typeface="Calibri"/>
              <a:cs typeface="Calibri"/>
              <a:sym typeface="Calibri"/>
            </a:endParaRPr>
          </a:p>
        </p:txBody>
      </p:sp>
      <p:sp>
        <p:nvSpPr>
          <p:cNvPr id="51" name="Google Shape;51;p7"/>
          <p:cNvSpPr/>
          <p:nvPr/>
        </p:nvSpPr>
        <p:spPr>
          <a:xfrm rot="10800000">
            <a:off x="7369577" y="-68215"/>
            <a:ext cx="1824300" cy="18222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2" name="Google Shape;52;p7"/>
          <p:cNvPicPr preferRelativeResize="0"/>
          <p:nvPr/>
        </p:nvPicPr>
        <p:blipFill rotWithShape="1">
          <a:blip r:embed="rId2">
            <a:alphaModFix/>
          </a:blip>
          <a:srcRect b="0" l="0" r="0" t="0"/>
          <a:stretch/>
        </p:blipFill>
        <p:spPr>
          <a:xfrm rot="2700000">
            <a:off x="5463898" y="-6890897"/>
            <a:ext cx="16117892" cy="10742272"/>
          </a:xfrm>
          <a:prstGeom prst="rect">
            <a:avLst/>
          </a:prstGeom>
          <a:noFill/>
          <a:ln>
            <a:noFill/>
          </a:ln>
        </p:spPr>
      </p:pic>
      <p:sp>
        <p:nvSpPr>
          <p:cNvPr id="53" name="Google Shape;53;p7"/>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Roboto"/>
                <a:ea typeface="Roboto"/>
                <a:cs typeface="Roboto"/>
                <a:sym typeface="Roboto"/>
              </a:rPr>
              <a:t>‹#›</a:t>
            </a:fld>
            <a:endParaRPr b="0" i="0" sz="1400" u="none" cap="none" strike="noStrike">
              <a:solidFill>
                <a:schemeClr val="dk1"/>
              </a:solidFill>
              <a:latin typeface="Roboto"/>
              <a:ea typeface="Roboto"/>
              <a:cs typeface="Roboto"/>
              <a:sym typeface="Roboto"/>
            </a:endParaRPr>
          </a:p>
        </p:txBody>
      </p:sp>
      <p:sp>
        <p:nvSpPr>
          <p:cNvPr id="54" name="Google Shape;54;p7"/>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55" name="Google Shape;55;p7"/>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7"/>
          <p:cNvSpPr txBox="1"/>
          <p:nvPr>
            <p:ph idx="2" type="body"/>
          </p:nvPr>
        </p:nvSpPr>
        <p:spPr>
          <a:xfrm>
            <a:off x="538275" y="1702250"/>
            <a:ext cx="8135700" cy="3935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57" name="Google Shape;57;p7"/>
          <p:cNvPicPr preferRelativeResize="0"/>
          <p:nvPr/>
        </p:nvPicPr>
        <p:blipFill rotWithShape="1">
          <a:blip r:embed="rId3">
            <a:alphaModFix/>
          </a:blip>
          <a:srcRect b="1075" l="0" r="0" t="1066"/>
          <a:stretch/>
        </p:blipFill>
        <p:spPr>
          <a:xfrm>
            <a:off x="538275" y="5972400"/>
            <a:ext cx="2989301" cy="465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1 1">
  <p:cSld name="Layout 1_1_2_1_1">
    <p:spTree>
      <p:nvGrpSpPr>
        <p:cNvPr id="58" name="Shape 58"/>
        <p:cNvGrpSpPr/>
        <p:nvPr/>
      </p:nvGrpSpPr>
      <p:grpSpPr>
        <a:xfrm>
          <a:off x="0" y="0"/>
          <a:ext cx="0" cy="0"/>
          <a:chOff x="0" y="0"/>
          <a:chExt cx="0" cy="0"/>
        </a:xfrm>
      </p:grpSpPr>
      <p:pic>
        <p:nvPicPr>
          <p:cNvPr id="59" name="Google Shape;59;p8"/>
          <p:cNvPicPr preferRelativeResize="0"/>
          <p:nvPr/>
        </p:nvPicPr>
        <p:blipFill rotWithShape="1">
          <a:blip r:embed="rId2">
            <a:alphaModFix/>
          </a:blip>
          <a:srcRect b="0" l="21294" r="21289" t="0"/>
          <a:stretch/>
        </p:blipFill>
        <p:spPr>
          <a:xfrm>
            <a:off x="6233532" y="1"/>
            <a:ext cx="2910468" cy="3379508"/>
          </a:xfrm>
          <a:prstGeom prst="rect">
            <a:avLst/>
          </a:prstGeom>
          <a:noFill/>
          <a:ln>
            <a:noFill/>
          </a:ln>
        </p:spPr>
      </p:pic>
      <p:sp>
        <p:nvSpPr>
          <p:cNvPr id="60" name="Google Shape;60;p8"/>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Roboto"/>
                <a:ea typeface="Roboto"/>
                <a:cs typeface="Roboto"/>
                <a:sym typeface="Roboto"/>
              </a:rPr>
              <a:t>‹#›</a:t>
            </a:fld>
            <a:endParaRPr b="0" i="0" sz="1400" u="none" cap="none" strike="noStrike">
              <a:solidFill>
                <a:srgbClr val="FFFFFF"/>
              </a:solidFill>
              <a:latin typeface="Roboto"/>
              <a:ea typeface="Roboto"/>
              <a:cs typeface="Roboto"/>
              <a:sym typeface="Roboto"/>
            </a:endParaRPr>
          </a:p>
        </p:txBody>
      </p:sp>
      <p:sp>
        <p:nvSpPr>
          <p:cNvPr id="61" name="Google Shape;61;p8"/>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62" name="Google Shape;62;p8"/>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8"/>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pic>
        <p:nvPicPr>
          <p:cNvPr id="64" name="Google Shape;64;p8"/>
          <p:cNvPicPr preferRelativeResize="0"/>
          <p:nvPr/>
        </p:nvPicPr>
        <p:blipFill rotWithShape="1">
          <a:blip r:embed="rId3">
            <a:alphaModFix/>
          </a:blip>
          <a:srcRect b="0" l="21294" r="21289" t="0"/>
          <a:stretch/>
        </p:blipFill>
        <p:spPr>
          <a:xfrm>
            <a:off x="6233532" y="3478501"/>
            <a:ext cx="2910468" cy="3379508"/>
          </a:xfrm>
          <a:prstGeom prst="rect">
            <a:avLst/>
          </a:prstGeom>
          <a:noFill/>
          <a:ln>
            <a:noFill/>
          </a:ln>
        </p:spPr>
      </p:pic>
      <p:pic>
        <p:nvPicPr>
          <p:cNvPr id="65" name="Google Shape;65;p8"/>
          <p:cNvPicPr preferRelativeResize="0"/>
          <p:nvPr/>
        </p:nvPicPr>
        <p:blipFill rotWithShape="1">
          <a:blip r:embed="rId4">
            <a:alphaModFix/>
          </a:blip>
          <a:srcRect b="0" l="0" r="0" t="0"/>
          <a:stretch/>
        </p:blipFill>
        <p:spPr>
          <a:xfrm>
            <a:off x="538275" y="5967300"/>
            <a:ext cx="3277576" cy="475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7 1 1">
  <p:cSld name="CUSTOM_2_2_1_1">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b="0" l="52550" r="23560" t="0"/>
          <a:stretch/>
        </p:blipFill>
        <p:spPr>
          <a:xfrm>
            <a:off x="6982690" y="0"/>
            <a:ext cx="2159660" cy="6027102"/>
          </a:xfrm>
          <a:prstGeom prst="rect">
            <a:avLst/>
          </a:prstGeom>
          <a:noFill/>
          <a:ln>
            <a:noFill/>
          </a:ln>
        </p:spPr>
      </p:pic>
      <p:sp>
        <p:nvSpPr>
          <p:cNvPr id="68" name="Google Shape;68;p9"/>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 name="Google Shape;69;p9"/>
          <p:cNvPicPr preferRelativeResize="0"/>
          <p:nvPr/>
        </p:nvPicPr>
        <p:blipFill rotWithShape="1">
          <a:blip r:embed="rId3">
            <a:alphaModFix/>
          </a:blip>
          <a:srcRect b="0" l="0" r="0" t="0"/>
          <a:stretch/>
        </p:blipFill>
        <p:spPr>
          <a:xfrm rot="4680000">
            <a:off x="5501475" y="6937195"/>
            <a:ext cx="16117888" cy="10742273"/>
          </a:xfrm>
          <a:prstGeom prst="rect">
            <a:avLst/>
          </a:prstGeom>
          <a:noFill/>
          <a:ln>
            <a:noFill/>
          </a:ln>
        </p:spPr>
      </p:pic>
      <p:sp>
        <p:nvSpPr>
          <p:cNvPr id="70" name="Google Shape;70;p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Tahoma"/>
                <a:ea typeface="Tahoma"/>
                <a:cs typeface="Tahoma"/>
                <a:sym typeface="Tahoma"/>
              </a:rPr>
              <a:t>‹#›</a:t>
            </a:fld>
            <a:endParaRPr b="0" i="0" sz="1400" u="none" cap="none" strike="noStrike">
              <a:solidFill>
                <a:srgbClr val="FFFFFF"/>
              </a:solidFill>
              <a:latin typeface="Tahoma"/>
              <a:ea typeface="Tahoma"/>
              <a:cs typeface="Tahoma"/>
              <a:sym typeface="Tahoma"/>
            </a:endParaRPr>
          </a:p>
        </p:txBody>
      </p:sp>
      <p:sp>
        <p:nvSpPr>
          <p:cNvPr id="71" name="Google Shape;71;p9"/>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Roboto"/>
                <a:ea typeface="Roboto"/>
                <a:cs typeface="Roboto"/>
                <a:sym typeface="Robo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Roboto"/>
                <a:ea typeface="Roboto"/>
                <a:cs typeface="Roboto"/>
                <a:sym typeface="Roboto"/>
              </a:defRPr>
            </a:lvl9pPr>
          </a:lstStyle>
          <a:p/>
        </p:txBody>
      </p:sp>
      <p:sp>
        <p:nvSpPr>
          <p:cNvPr id="72" name="Google Shape;72;p9"/>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73" name="Google Shape;73;p9"/>
          <p:cNvPicPr preferRelativeResize="0"/>
          <p:nvPr/>
        </p:nvPicPr>
        <p:blipFill rotWithShape="1">
          <a:blip r:embed="rId4">
            <a:alphaModFix/>
          </a:blip>
          <a:srcRect b="0" l="0" r="0" t="0"/>
          <a:stretch/>
        </p:blipFill>
        <p:spPr>
          <a:xfrm>
            <a:off x="538275" y="5967307"/>
            <a:ext cx="2989301" cy="4754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p:cSld name="Title Slide - DPS Logo">
    <p:spTree>
      <p:nvGrpSpPr>
        <p:cNvPr id="74"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76" name="Google Shape;76;p10"/>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7" name="Google Shape;77;p10"/>
          <p:cNvPicPr preferRelativeResize="0"/>
          <p:nvPr/>
        </p:nvPicPr>
        <p:blipFill rotWithShape="1">
          <a:blip r:embed="rId3">
            <a:alphaModFix/>
          </a:blip>
          <a:srcRect b="0" l="0" r="0" t="0"/>
          <a:stretch/>
        </p:blipFill>
        <p:spPr>
          <a:xfrm rot="2702048">
            <a:off x="-11065303" y="-8410525"/>
            <a:ext cx="16117894" cy="10742274"/>
          </a:xfrm>
          <a:prstGeom prst="rect">
            <a:avLst/>
          </a:prstGeom>
          <a:noFill/>
          <a:ln>
            <a:noFill/>
          </a:ln>
        </p:spPr>
      </p:pic>
      <p:sp>
        <p:nvSpPr>
          <p:cNvPr id="78" name="Google Shape;78;p10"/>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9" name="Google Shape;79;p10"/>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80" name="Google Shape;80;p10"/>
          <p:cNvSpPr txBox="1"/>
          <p:nvPr>
            <p:ph type="title"/>
          </p:nvPr>
        </p:nvSpPr>
        <p:spPr>
          <a:xfrm>
            <a:off x="388350" y="4442675"/>
            <a:ext cx="3960900" cy="13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rgbClr val="000000"/>
              </a:buClr>
              <a:buSzPts val="3600"/>
              <a:buFont typeface="Arial"/>
              <a:buNone/>
              <a:defRPr b="1" i="0" sz="3600" u="none" cap="none" strike="noStrike">
                <a:solidFill>
                  <a:schemeClr val="lt1"/>
                </a:solidFill>
                <a:latin typeface="Roboto Slab"/>
                <a:ea typeface="Roboto Slab"/>
                <a:cs typeface="Roboto Slab"/>
                <a:sym typeface="Roboto Slab"/>
              </a:defRPr>
            </a:lvl9pPr>
          </a:lstStyle>
          <a:p/>
        </p:txBody>
      </p:sp>
      <p:sp>
        <p:nvSpPr>
          <p:cNvPr id="81" name="Google Shape;81;p10"/>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2.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FFFFFF"/>
                </a:solidFill>
                <a:latin typeface="Roboto"/>
                <a:ea typeface="Roboto"/>
                <a:cs typeface="Roboto"/>
                <a:sym typeface="Roboto"/>
              </a:rPr>
              <a:t>21-22 Title I Annual Parent Meeting</a:t>
            </a:r>
            <a:endParaRPr b="0" i="0" sz="2100" u="none" cap="none" strike="noStrike">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7"/>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t/>
            </a:r>
            <a:endParaRPr/>
          </a:p>
        </p:txBody>
      </p:sp>
      <p:sp>
        <p:nvSpPr>
          <p:cNvPr id="456" name="Google Shape;456;p57"/>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457" name="Google Shape;457;p57"/>
          <p:cNvSpPr txBox="1"/>
          <p:nvPr>
            <p:ph idx="2" type="body"/>
          </p:nvPr>
        </p:nvSpPr>
        <p:spPr>
          <a:xfrm>
            <a:off x="538275" y="1702250"/>
            <a:ext cx="8135700" cy="393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pic>
        <p:nvPicPr>
          <p:cNvPr id="458" name="Google Shape;458;p57"/>
          <p:cNvPicPr preferRelativeResize="0"/>
          <p:nvPr/>
        </p:nvPicPr>
        <p:blipFill rotWithShape="1">
          <a:blip r:embed="rId3">
            <a:alphaModFix/>
          </a:blip>
          <a:srcRect b="0" l="0" r="0" t="0"/>
          <a:stretch/>
        </p:blipFill>
        <p:spPr>
          <a:xfrm>
            <a:off x="631312" y="1524137"/>
            <a:ext cx="7949625" cy="429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9"/>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What is Title I?</a:t>
            </a:r>
            <a:endParaRPr/>
          </a:p>
        </p:txBody>
      </p:sp>
      <p:sp>
        <p:nvSpPr>
          <p:cNvPr id="391" name="Google Shape;391;p49"/>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600"/>
          </a:p>
          <a:p>
            <a:pPr indent="-336550" lvl="0" marL="457200" rtl="0" algn="l">
              <a:lnSpc>
                <a:spcPct val="115000"/>
              </a:lnSpc>
              <a:spcBef>
                <a:spcPts val="0"/>
              </a:spcBef>
              <a:spcAft>
                <a:spcPts val="0"/>
              </a:spcAft>
              <a:buSzPts val="1700"/>
              <a:buChar char="❏"/>
            </a:pPr>
            <a:r>
              <a:rPr lang="en-US" sz="1700"/>
              <a:t>Written into law in 1965.  Title I is a federal grant which supports our student populations with high needs.</a:t>
            </a:r>
            <a:endParaRPr sz="1700"/>
          </a:p>
          <a:p>
            <a:pPr indent="0" lvl="0" marL="457200" rtl="0" algn="l">
              <a:lnSpc>
                <a:spcPct val="115000"/>
              </a:lnSpc>
              <a:spcBef>
                <a:spcPts val="0"/>
              </a:spcBef>
              <a:spcAft>
                <a:spcPts val="0"/>
              </a:spcAft>
              <a:buSzPts val="1400"/>
              <a:buNone/>
            </a:pPr>
            <a:r>
              <a:t/>
            </a:r>
            <a:endParaRPr sz="1700"/>
          </a:p>
          <a:p>
            <a:pPr indent="-336550" lvl="0" marL="457200" rtl="0" algn="l">
              <a:lnSpc>
                <a:spcPct val="115000"/>
              </a:lnSpc>
              <a:spcBef>
                <a:spcPts val="0"/>
              </a:spcBef>
              <a:spcAft>
                <a:spcPts val="0"/>
              </a:spcAft>
              <a:buSzPts val="1700"/>
              <a:buChar char="❏"/>
            </a:pPr>
            <a:r>
              <a:rPr lang="en-US" sz="1700"/>
              <a:t>It ensures that all students are receiving high quality well-rounded education to meet challenging academic standards.</a:t>
            </a:r>
            <a:endParaRPr sz="1700"/>
          </a:p>
          <a:p>
            <a:pPr indent="0" lvl="0" marL="457200" rtl="0" algn="l">
              <a:lnSpc>
                <a:spcPct val="115000"/>
              </a:lnSpc>
              <a:spcBef>
                <a:spcPts val="0"/>
              </a:spcBef>
              <a:spcAft>
                <a:spcPts val="0"/>
              </a:spcAft>
              <a:buSzPts val="1400"/>
              <a:buNone/>
            </a:pPr>
            <a:r>
              <a:t/>
            </a:r>
            <a:endParaRPr sz="1700"/>
          </a:p>
          <a:p>
            <a:pPr indent="-336550" lvl="0" marL="457200" rtl="0" algn="l">
              <a:lnSpc>
                <a:spcPct val="115000"/>
              </a:lnSpc>
              <a:spcBef>
                <a:spcPts val="0"/>
              </a:spcBef>
              <a:spcAft>
                <a:spcPts val="0"/>
              </a:spcAft>
              <a:buSzPts val="1700"/>
              <a:buChar char="❏"/>
            </a:pPr>
            <a:r>
              <a:rPr lang="en-US" sz="1700"/>
              <a:t>Funds are allocated to schools according to Free &amp; Reduced Lunch (FRL) populations.</a:t>
            </a:r>
            <a:endParaRPr sz="1700"/>
          </a:p>
        </p:txBody>
      </p:sp>
      <p:sp>
        <p:nvSpPr>
          <p:cNvPr id="392" name="Google Shape;392;p49"/>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0"/>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As a Title I parent you have the right to:</a:t>
            </a:r>
            <a:endParaRPr sz="1800"/>
          </a:p>
        </p:txBody>
      </p:sp>
      <p:sp>
        <p:nvSpPr>
          <p:cNvPr id="399" name="Google Shape;399;p50"/>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PARENTS RIGHT TO KNOW</a:t>
            </a:r>
            <a:endParaRPr/>
          </a:p>
        </p:txBody>
      </p:sp>
      <p:sp>
        <p:nvSpPr>
          <p:cNvPr id="400" name="Google Shape;400;p50"/>
          <p:cNvSpPr txBox="1"/>
          <p:nvPr>
            <p:ph idx="2" type="body"/>
          </p:nvPr>
        </p:nvSpPr>
        <p:spPr>
          <a:xfrm>
            <a:off x="538275" y="1702250"/>
            <a:ext cx="5442600" cy="4119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Clr>
                <a:srgbClr val="000000"/>
              </a:buClr>
              <a:buSzPts val="1700"/>
              <a:buFont typeface="Roboto"/>
              <a:buChar char="❏"/>
            </a:pPr>
            <a:r>
              <a:rPr lang="en-US" sz="1700">
                <a:solidFill>
                  <a:srgbClr val="000000"/>
                </a:solidFill>
              </a:rPr>
              <a:t>Know your child is attending a Title I school.</a:t>
            </a:r>
            <a:endParaRPr sz="1700">
              <a:solidFill>
                <a:srgbClr val="000000"/>
              </a:solidFill>
            </a:endParaRPr>
          </a:p>
          <a:p>
            <a:pPr indent="0" lvl="0" marL="457200" rtl="0" algn="l">
              <a:lnSpc>
                <a:spcPct val="115000"/>
              </a:lnSpc>
              <a:spcBef>
                <a:spcPts val="0"/>
              </a:spcBef>
              <a:spcAft>
                <a:spcPts val="0"/>
              </a:spcAft>
              <a:buSzPts val="1400"/>
              <a:buNone/>
            </a:pPr>
            <a:r>
              <a:t/>
            </a:r>
            <a:endParaRPr sz="1700">
              <a:solidFill>
                <a:srgbClr val="000000"/>
              </a:solidFill>
            </a:endParaRPr>
          </a:p>
          <a:p>
            <a:pPr indent="-336550" lvl="0" marL="457200" rtl="0" algn="l">
              <a:lnSpc>
                <a:spcPct val="115000"/>
              </a:lnSpc>
              <a:spcBef>
                <a:spcPts val="0"/>
              </a:spcBef>
              <a:spcAft>
                <a:spcPts val="0"/>
              </a:spcAft>
              <a:buClr>
                <a:srgbClr val="000000"/>
              </a:buClr>
              <a:buSzPts val="1700"/>
              <a:buFont typeface="Roboto"/>
              <a:buChar char="❏"/>
            </a:pPr>
            <a:r>
              <a:rPr lang="en-US" sz="1700">
                <a:solidFill>
                  <a:srgbClr val="000000"/>
                </a:solidFill>
              </a:rPr>
              <a:t>Know the qualifications of your child’s teacher.</a:t>
            </a:r>
            <a:endParaRPr sz="1700">
              <a:solidFill>
                <a:srgbClr val="000000"/>
              </a:solidFill>
            </a:endParaRPr>
          </a:p>
          <a:p>
            <a:pPr indent="0" lvl="0" marL="457200" rtl="0" algn="l">
              <a:lnSpc>
                <a:spcPct val="115000"/>
              </a:lnSpc>
              <a:spcBef>
                <a:spcPts val="0"/>
              </a:spcBef>
              <a:spcAft>
                <a:spcPts val="0"/>
              </a:spcAft>
              <a:buSzPts val="1400"/>
              <a:buNone/>
            </a:pPr>
            <a:r>
              <a:t/>
            </a:r>
            <a:endParaRPr sz="1700">
              <a:solidFill>
                <a:srgbClr val="000000"/>
              </a:solidFill>
            </a:endParaRPr>
          </a:p>
          <a:p>
            <a:pPr indent="-336550" lvl="0" marL="457200" rtl="0" algn="l">
              <a:lnSpc>
                <a:spcPct val="115000"/>
              </a:lnSpc>
              <a:spcBef>
                <a:spcPts val="0"/>
              </a:spcBef>
              <a:spcAft>
                <a:spcPts val="0"/>
              </a:spcAft>
              <a:buClr>
                <a:srgbClr val="000000"/>
              </a:buClr>
              <a:buSzPts val="1700"/>
              <a:buFont typeface="Roboto"/>
              <a:buChar char="❏"/>
            </a:pPr>
            <a:r>
              <a:rPr lang="en-US" sz="1700">
                <a:solidFill>
                  <a:srgbClr val="000000"/>
                </a:solidFill>
              </a:rPr>
              <a:t>Opt-out of state assessments.</a:t>
            </a:r>
            <a:endParaRPr sz="1700">
              <a:solidFill>
                <a:srgbClr val="000000"/>
              </a:solidFill>
            </a:endParaRPr>
          </a:p>
          <a:p>
            <a:pPr indent="0" lvl="0" marL="457200" rtl="0" algn="l">
              <a:lnSpc>
                <a:spcPct val="115000"/>
              </a:lnSpc>
              <a:spcBef>
                <a:spcPts val="0"/>
              </a:spcBef>
              <a:spcAft>
                <a:spcPts val="0"/>
              </a:spcAft>
              <a:buSzPts val="1400"/>
              <a:buNone/>
            </a:pPr>
            <a:r>
              <a:t/>
            </a:r>
            <a:endParaRPr sz="1700">
              <a:solidFill>
                <a:srgbClr val="000000"/>
              </a:solidFill>
            </a:endParaRPr>
          </a:p>
          <a:p>
            <a:pPr indent="-336550" lvl="0" marL="457200" rtl="0" algn="l">
              <a:lnSpc>
                <a:spcPct val="115000"/>
              </a:lnSpc>
              <a:spcBef>
                <a:spcPts val="0"/>
              </a:spcBef>
              <a:spcAft>
                <a:spcPts val="0"/>
              </a:spcAft>
              <a:buClr>
                <a:srgbClr val="000000"/>
              </a:buClr>
              <a:buSzPts val="1700"/>
              <a:buFont typeface="Roboto"/>
              <a:buChar char="❏"/>
            </a:pPr>
            <a:r>
              <a:rPr lang="en-US" sz="1700">
                <a:solidFill>
                  <a:srgbClr val="000000"/>
                </a:solidFill>
              </a:rPr>
              <a:t>Know if your child has been identified as an English Learner.</a:t>
            </a:r>
            <a:endParaRPr sz="1700">
              <a:solidFill>
                <a:srgbClr val="000000"/>
              </a:solidFill>
            </a:endParaRPr>
          </a:p>
          <a:p>
            <a:pPr indent="0" lvl="0" marL="457200" rtl="0" algn="l">
              <a:lnSpc>
                <a:spcPct val="115000"/>
              </a:lnSpc>
              <a:spcBef>
                <a:spcPts val="0"/>
              </a:spcBef>
              <a:spcAft>
                <a:spcPts val="0"/>
              </a:spcAft>
              <a:buSzPts val="1400"/>
              <a:buNone/>
            </a:pPr>
            <a:r>
              <a:t/>
            </a:r>
            <a:endParaRPr sz="1700">
              <a:solidFill>
                <a:srgbClr val="000000"/>
              </a:solidFill>
            </a:endParaRPr>
          </a:p>
          <a:p>
            <a:pPr indent="-330200" lvl="0" marL="457200" rtl="0" algn="l">
              <a:lnSpc>
                <a:spcPct val="115000"/>
              </a:lnSpc>
              <a:spcBef>
                <a:spcPts val="0"/>
              </a:spcBef>
              <a:spcAft>
                <a:spcPts val="0"/>
              </a:spcAft>
              <a:buClr>
                <a:srgbClr val="000000"/>
              </a:buClr>
              <a:buSzPts val="1600"/>
              <a:buFont typeface="Arial"/>
              <a:buChar char="❏"/>
            </a:pPr>
            <a:r>
              <a:rPr lang="en-US" sz="1700">
                <a:solidFill>
                  <a:srgbClr val="000000"/>
                </a:solidFill>
              </a:rPr>
              <a:t>Be involved and provide feedback on the development of the school’s Unified Improvement Plan (UIP), the Parent Engagement Plan, and the School Parent Compact..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000000"/>
              </a:solidFill>
              <a:latin typeface="Arial"/>
              <a:ea typeface="Arial"/>
              <a:cs typeface="Arial"/>
              <a:sym typeface="Arial"/>
            </a:endParaRPr>
          </a:p>
          <a:p>
            <a:pPr indent="0" lvl="0" marL="0" rtl="0" algn="l">
              <a:lnSpc>
                <a:spcPct val="115000"/>
              </a:lnSpc>
              <a:spcBef>
                <a:spcPts val="1000"/>
              </a:spcBef>
              <a:spcAft>
                <a:spcPts val="0"/>
              </a:spcAft>
              <a:buSzPts val="1400"/>
              <a:buNone/>
            </a:pPr>
            <a:r>
              <a:t/>
            </a:r>
            <a:endParaRPr u="sng">
              <a:solidFill>
                <a:schemeClr val="accent3"/>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1"/>
          <p:cNvSpPr txBox="1"/>
          <p:nvPr>
            <p:ph idx="1" type="body"/>
          </p:nvPr>
        </p:nvSpPr>
        <p:spPr>
          <a:xfrm>
            <a:off x="538275" y="1699875"/>
            <a:ext cx="6329100" cy="3830400"/>
          </a:xfrm>
          <a:prstGeom prst="rect">
            <a:avLst/>
          </a:prstGeom>
          <a:noFill/>
          <a:ln>
            <a:noFill/>
          </a:ln>
        </p:spPr>
        <p:txBody>
          <a:bodyPr anchorCtr="0" anchor="ctr" bIns="91425" lIns="91425" spcFirstLastPara="1" rIns="91425" wrap="square" tIns="91425">
            <a:noAutofit/>
          </a:bodyPr>
          <a:lstStyle/>
          <a:p>
            <a:pPr indent="-336550" lvl="0" marL="457200" marR="0" rtl="0" algn="l">
              <a:lnSpc>
                <a:spcPct val="115000"/>
              </a:lnSpc>
              <a:spcBef>
                <a:spcPts val="1000"/>
              </a:spcBef>
              <a:spcAft>
                <a:spcPts val="0"/>
              </a:spcAft>
              <a:buClr>
                <a:srgbClr val="000000"/>
              </a:buClr>
              <a:buSzPts val="1700"/>
              <a:buFont typeface="Roboto"/>
              <a:buChar char="❏"/>
            </a:pPr>
            <a:r>
              <a:rPr b="0" i="0" lang="en-US" sz="1700" u="none" cap="none" strike="noStrike">
                <a:solidFill>
                  <a:schemeClr val="accent2"/>
                </a:solidFill>
                <a:latin typeface="Roboto"/>
                <a:ea typeface="Roboto"/>
                <a:cs typeface="Roboto"/>
                <a:sym typeface="Roboto"/>
              </a:rPr>
              <a:t>The school uses Title I funds to upgrade the entire educational program.</a:t>
            </a:r>
            <a:endParaRPr b="0" i="0" sz="1700" u="none" cap="none" strike="noStrike">
              <a:solidFill>
                <a:schemeClr val="accent2"/>
              </a:solidFill>
              <a:latin typeface="Roboto"/>
              <a:ea typeface="Roboto"/>
              <a:cs typeface="Roboto"/>
              <a:sym typeface="Roboto"/>
            </a:endParaRPr>
          </a:p>
          <a:p>
            <a:pPr indent="-323850" lvl="0" marL="914400" marR="0" rtl="0" algn="l">
              <a:lnSpc>
                <a:spcPct val="115000"/>
              </a:lnSpc>
              <a:spcBef>
                <a:spcPts val="0"/>
              </a:spcBef>
              <a:spcAft>
                <a:spcPts val="0"/>
              </a:spcAft>
              <a:buClr>
                <a:srgbClr val="000000"/>
              </a:buClr>
              <a:buSzPts val="1500"/>
              <a:buFont typeface="Roboto"/>
              <a:buChar char="●"/>
            </a:pPr>
            <a:r>
              <a:rPr b="0" i="1" lang="en-US" sz="1500" u="none" cap="none" strike="noStrike">
                <a:solidFill>
                  <a:schemeClr val="accent2"/>
                </a:solidFill>
                <a:latin typeface="Roboto"/>
                <a:ea typeface="Roboto"/>
                <a:cs typeface="Roboto"/>
                <a:sym typeface="Roboto"/>
              </a:rPr>
              <a:t>How is our school using Title I funds?</a:t>
            </a:r>
            <a:endParaRPr b="0" i="1" sz="1500" u="none" cap="none" strike="noStrike">
              <a:solidFill>
                <a:schemeClr val="accent2"/>
              </a:solidFill>
              <a:latin typeface="Roboto"/>
              <a:ea typeface="Roboto"/>
              <a:cs typeface="Roboto"/>
              <a:sym typeface="Roboto"/>
            </a:endParaRPr>
          </a:p>
          <a:p>
            <a:pPr indent="0" lvl="0" marL="1371600" marR="0" rtl="0" algn="l">
              <a:lnSpc>
                <a:spcPct val="115000"/>
              </a:lnSpc>
              <a:spcBef>
                <a:spcPts val="0"/>
              </a:spcBef>
              <a:spcAft>
                <a:spcPts val="0"/>
              </a:spcAft>
              <a:buClr>
                <a:srgbClr val="000000"/>
              </a:buClr>
              <a:buSzPts val="1500"/>
              <a:buFont typeface="Arial"/>
              <a:buNone/>
            </a:pPr>
            <a:r>
              <a:t/>
            </a:r>
            <a:endParaRPr b="0" i="1" sz="1500" u="none" cap="none" strike="noStrike">
              <a:solidFill>
                <a:schemeClr val="accent2"/>
              </a:solidFill>
              <a:latin typeface="Roboto"/>
              <a:ea typeface="Roboto"/>
              <a:cs typeface="Roboto"/>
              <a:sym typeface="Roboto"/>
            </a:endParaRPr>
          </a:p>
          <a:p>
            <a:pPr indent="-336550" lvl="0" marL="457200" marR="0" rtl="0" algn="l">
              <a:lnSpc>
                <a:spcPct val="115000"/>
              </a:lnSpc>
              <a:spcBef>
                <a:spcPts val="1000"/>
              </a:spcBef>
              <a:spcAft>
                <a:spcPts val="0"/>
              </a:spcAft>
              <a:buClr>
                <a:srgbClr val="000000"/>
              </a:buClr>
              <a:buSzPts val="1700"/>
              <a:buFont typeface="Roboto"/>
              <a:buChar char="❏"/>
            </a:pPr>
            <a:r>
              <a:rPr b="0" i="0" lang="en-US" sz="1700" u="none" cap="none" strike="noStrike">
                <a:solidFill>
                  <a:schemeClr val="accent2"/>
                </a:solidFill>
                <a:latin typeface="Roboto"/>
                <a:ea typeface="Roboto"/>
                <a:cs typeface="Roboto"/>
                <a:sym typeface="Roboto"/>
              </a:rPr>
              <a:t>Title I funds are used to serve all children in order to raise academic achievement.</a:t>
            </a:r>
            <a:endParaRPr b="0" i="0" sz="1700" u="none" cap="none" strike="noStrike">
              <a:solidFill>
                <a:schemeClr val="accent2"/>
              </a:solidFill>
              <a:latin typeface="Roboto"/>
              <a:ea typeface="Roboto"/>
              <a:cs typeface="Roboto"/>
              <a:sym typeface="Roboto"/>
            </a:endParaRPr>
          </a:p>
          <a:p>
            <a:pPr indent="-323850" lvl="0" marL="914400" marR="0" rtl="0" algn="l">
              <a:lnSpc>
                <a:spcPct val="115000"/>
              </a:lnSpc>
              <a:spcBef>
                <a:spcPts val="0"/>
              </a:spcBef>
              <a:spcAft>
                <a:spcPts val="0"/>
              </a:spcAft>
              <a:buClr>
                <a:srgbClr val="000000"/>
              </a:buClr>
              <a:buSzPts val="1500"/>
              <a:buFont typeface="Roboto"/>
              <a:buChar char="●"/>
            </a:pPr>
            <a:r>
              <a:rPr b="0" i="1" lang="en-US" sz="1500" u="none" cap="none" strike="noStrike">
                <a:solidFill>
                  <a:schemeClr val="accent2"/>
                </a:solidFill>
                <a:latin typeface="Roboto"/>
                <a:ea typeface="Roboto"/>
                <a:cs typeface="Roboto"/>
                <a:sym typeface="Roboto"/>
              </a:rPr>
              <a:t>What is our school doing to raise academic achievement?</a:t>
            </a:r>
            <a:endParaRPr b="0" i="1" sz="1500" u="none" cap="none" strike="noStrike">
              <a:solidFill>
                <a:schemeClr val="accent2"/>
              </a:solidFill>
              <a:latin typeface="Roboto"/>
              <a:ea typeface="Roboto"/>
              <a:cs typeface="Roboto"/>
              <a:sym typeface="Roboto"/>
            </a:endParaRPr>
          </a:p>
          <a:p>
            <a:pPr indent="0" lvl="0" marL="1371600" marR="0" rtl="0" algn="l">
              <a:lnSpc>
                <a:spcPct val="115000"/>
              </a:lnSpc>
              <a:spcBef>
                <a:spcPts val="0"/>
              </a:spcBef>
              <a:spcAft>
                <a:spcPts val="0"/>
              </a:spcAft>
              <a:buClr>
                <a:srgbClr val="000000"/>
              </a:buClr>
              <a:buSzPts val="1500"/>
              <a:buFont typeface="Arial"/>
              <a:buNone/>
            </a:pPr>
            <a:r>
              <a:t/>
            </a:r>
            <a:endParaRPr b="0" i="1" sz="1500" u="none" cap="none" strike="noStrike">
              <a:solidFill>
                <a:schemeClr val="accent2"/>
              </a:solidFill>
              <a:latin typeface="Roboto"/>
              <a:ea typeface="Roboto"/>
              <a:cs typeface="Roboto"/>
              <a:sym typeface="Roboto"/>
            </a:endParaRPr>
          </a:p>
          <a:p>
            <a:pPr indent="-336550" lvl="0" marL="457200" marR="0" rtl="0" algn="l">
              <a:lnSpc>
                <a:spcPct val="115000"/>
              </a:lnSpc>
              <a:spcBef>
                <a:spcPts val="1000"/>
              </a:spcBef>
              <a:spcAft>
                <a:spcPts val="0"/>
              </a:spcAft>
              <a:buClr>
                <a:srgbClr val="000000"/>
              </a:buClr>
              <a:buSzPts val="1700"/>
              <a:buFont typeface="Roboto"/>
              <a:buChar char="❏"/>
            </a:pPr>
            <a:r>
              <a:rPr b="0" i="0" lang="en-US" sz="1700" u="none" cap="none" strike="noStrike">
                <a:solidFill>
                  <a:schemeClr val="accent2"/>
                </a:solidFill>
                <a:latin typeface="Roboto"/>
                <a:ea typeface="Roboto"/>
                <a:cs typeface="Roboto"/>
                <a:sym typeface="Roboto"/>
              </a:rPr>
              <a:t>1% of the district’s Title I budget is distributed to schools for parent engagement.</a:t>
            </a:r>
            <a:endParaRPr b="0" i="0" sz="1700" u="none" cap="none" strike="noStrike">
              <a:solidFill>
                <a:schemeClr val="accent2"/>
              </a:solidFill>
              <a:latin typeface="Roboto"/>
              <a:ea typeface="Roboto"/>
              <a:cs typeface="Roboto"/>
              <a:sym typeface="Roboto"/>
            </a:endParaRPr>
          </a:p>
          <a:p>
            <a:pPr indent="-323850" lvl="0" marL="914400" marR="0" rtl="0" algn="l">
              <a:lnSpc>
                <a:spcPct val="115000"/>
              </a:lnSpc>
              <a:spcBef>
                <a:spcPts val="0"/>
              </a:spcBef>
              <a:spcAft>
                <a:spcPts val="0"/>
              </a:spcAft>
              <a:buClr>
                <a:srgbClr val="000000"/>
              </a:buClr>
              <a:buSzPts val="1500"/>
              <a:buFont typeface="Roboto"/>
              <a:buChar char="●"/>
            </a:pPr>
            <a:r>
              <a:rPr b="0" i="1" lang="en-US" sz="1500" u="none" cap="none" strike="noStrike">
                <a:solidFill>
                  <a:schemeClr val="accent2"/>
                </a:solidFill>
                <a:latin typeface="Roboto"/>
                <a:ea typeface="Roboto"/>
                <a:cs typeface="Roboto"/>
                <a:sym typeface="Roboto"/>
              </a:rPr>
              <a:t>You have the right to have input as to how this money is spent.</a:t>
            </a:r>
            <a:endParaRPr b="0" i="1" sz="1500" u="none" cap="none" strike="noStrike">
              <a:solidFill>
                <a:schemeClr val="accent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accent2"/>
              </a:solidFill>
              <a:latin typeface="Roboto"/>
              <a:ea typeface="Roboto"/>
              <a:cs typeface="Roboto"/>
              <a:sym typeface="Roboto"/>
            </a:endParaRPr>
          </a:p>
        </p:txBody>
      </p:sp>
      <p:sp>
        <p:nvSpPr>
          <p:cNvPr id="407" name="Google Shape;407;p51"/>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What is a Title I Schoolwide Program?</a:t>
            </a:r>
            <a:endParaRPr sz="1800"/>
          </a:p>
        </p:txBody>
      </p:sp>
      <p:sp>
        <p:nvSpPr>
          <p:cNvPr id="408" name="Google Shape;408;p51"/>
          <p:cNvSpPr txBox="1"/>
          <p:nvPr>
            <p:ph type="title"/>
          </p:nvPr>
        </p:nvSpPr>
        <p:spPr>
          <a:xfrm>
            <a:off x="361425" y="555625"/>
            <a:ext cx="65058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TITLE I SCHOOLWIDE PROGRAM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2"/>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700"/>
              <a:buNone/>
            </a:pPr>
            <a:r>
              <a:rPr lang="en-US" sz="1700"/>
              <a:t>As a parent you have the right to request information about the qualifications of your child’s teacher.</a:t>
            </a:r>
            <a:endParaRPr sz="1700"/>
          </a:p>
        </p:txBody>
      </p:sp>
      <p:sp>
        <p:nvSpPr>
          <p:cNvPr id="415" name="Google Shape;415;p52"/>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TEACHER QUALIFICATIONS</a:t>
            </a:r>
            <a:endParaRPr/>
          </a:p>
        </p:txBody>
      </p:sp>
      <p:sp>
        <p:nvSpPr>
          <p:cNvPr id="416" name="Google Shape;416;p52"/>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400"/>
              <a:buNone/>
            </a:pPr>
            <a:r>
              <a:rPr lang="en-US" sz="1700"/>
              <a:t>You are entitled to know if:</a:t>
            </a:r>
            <a:endParaRPr sz="1700"/>
          </a:p>
          <a:p>
            <a:pPr indent="-336550" lvl="0" marL="457200" rtl="0" algn="l">
              <a:lnSpc>
                <a:spcPct val="90000"/>
              </a:lnSpc>
              <a:spcBef>
                <a:spcPts val="500"/>
              </a:spcBef>
              <a:spcAft>
                <a:spcPts val="0"/>
              </a:spcAft>
              <a:buSzPts val="1700"/>
              <a:buChar char="❏"/>
            </a:pPr>
            <a:r>
              <a:rPr lang="en-US" sz="1700"/>
              <a:t>Your child’s teacher has met state qualification and licensing requirements.</a:t>
            </a:r>
            <a:endParaRPr sz="1700"/>
          </a:p>
          <a:p>
            <a:pPr indent="-323850" lvl="1" marL="914400" rtl="0" algn="l">
              <a:lnSpc>
                <a:spcPct val="90000"/>
              </a:lnSpc>
              <a:spcBef>
                <a:spcPts val="0"/>
              </a:spcBef>
              <a:spcAft>
                <a:spcPts val="0"/>
              </a:spcAft>
              <a:buClr>
                <a:srgbClr val="000000"/>
              </a:buClr>
              <a:buSzPts val="1500"/>
              <a:buChar char="❏"/>
            </a:pPr>
            <a:r>
              <a:rPr lang="en-US" sz="1500">
                <a:solidFill>
                  <a:srgbClr val="000000"/>
                </a:solidFill>
              </a:rPr>
              <a:t>If your child’s teacher doesn’t meet applicable state licensure requirements for more than 4 weeks you will be notified by the school. </a:t>
            </a:r>
            <a:endParaRPr sz="1500">
              <a:solidFill>
                <a:srgbClr val="000000"/>
              </a:solidFill>
            </a:endParaRPr>
          </a:p>
          <a:p>
            <a:pPr indent="0" lvl="0" marL="914400" rtl="0" algn="l">
              <a:lnSpc>
                <a:spcPct val="90000"/>
              </a:lnSpc>
              <a:spcBef>
                <a:spcPts val="500"/>
              </a:spcBef>
              <a:spcAft>
                <a:spcPts val="0"/>
              </a:spcAft>
              <a:buSzPts val="1400"/>
              <a:buNone/>
            </a:pPr>
            <a:r>
              <a:t/>
            </a:r>
            <a:endParaRPr sz="1500">
              <a:solidFill>
                <a:srgbClr val="000000"/>
              </a:solidFill>
            </a:endParaRPr>
          </a:p>
          <a:p>
            <a:pPr indent="-336550" lvl="0" marL="457200" rtl="0" algn="l">
              <a:lnSpc>
                <a:spcPct val="90000"/>
              </a:lnSpc>
              <a:spcBef>
                <a:spcPts val="0"/>
              </a:spcBef>
              <a:spcAft>
                <a:spcPts val="0"/>
              </a:spcAft>
              <a:buSzPts val="1700"/>
              <a:buChar char="❏"/>
            </a:pPr>
            <a:r>
              <a:rPr lang="en-US" sz="1700"/>
              <a:t>Your child’s teacher is teaching under emergency or other provisional status.</a:t>
            </a:r>
            <a:endParaRPr sz="1700"/>
          </a:p>
          <a:p>
            <a:pPr indent="0" lvl="0" marL="457200" rtl="0" algn="l">
              <a:lnSpc>
                <a:spcPct val="90000"/>
              </a:lnSpc>
              <a:spcBef>
                <a:spcPts val="500"/>
              </a:spcBef>
              <a:spcAft>
                <a:spcPts val="0"/>
              </a:spcAft>
              <a:buSzPts val="1400"/>
              <a:buNone/>
            </a:pPr>
            <a:r>
              <a:t/>
            </a:r>
            <a:endParaRPr sz="1700"/>
          </a:p>
          <a:p>
            <a:pPr indent="-336550" lvl="0" marL="457200" rtl="0" algn="l">
              <a:lnSpc>
                <a:spcPct val="90000"/>
              </a:lnSpc>
              <a:spcBef>
                <a:spcPts val="0"/>
              </a:spcBef>
              <a:spcAft>
                <a:spcPts val="0"/>
              </a:spcAft>
              <a:buSzPts val="1700"/>
              <a:buChar char="❏"/>
            </a:pPr>
            <a:r>
              <a:rPr lang="en-US" sz="1700"/>
              <a:t>Your child’s teacher is teaching in the certified field of discipline.</a:t>
            </a:r>
            <a:endParaRPr sz="1700"/>
          </a:p>
          <a:p>
            <a:pPr indent="0" lvl="0" marL="0" rtl="0" algn="l">
              <a:lnSpc>
                <a:spcPct val="90000"/>
              </a:lnSpc>
              <a:spcBef>
                <a:spcPts val="1000"/>
              </a:spcBef>
              <a:spcAft>
                <a:spcPts val="0"/>
              </a:spcAft>
              <a:buSzPts val="1400"/>
              <a:buNone/>
            </a:pPr>
            <a:r>
              <a:rPr lang="en-US" sz="1700"/>
              <a:t>To request your child’s teacher qualifications please contact the school.</a:t>
            </a:r>
            <a:endParaRPr b="1" sz="1700"/>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3"/>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As parents, you have the legal right to exempt your child from certain assessments, including:</a:t>
            </a:r>
            <a:endParaRPr/>
          </a:p>
        </p:txBody>
      </p:sp>
      <p:sp>
        <p:nvSpPr>
          <p:cNvPr id="423" name="Google Shape;423;p53"/>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ASSESSMENTS</a:t>
            </a:r>
            <a:endParaRPr/>
          </a:p>
        </p:txBody>
      </p:sp>
      <p:sp>
        <p:nvSpPr>
          <p:cNvPr id="424" name="Google Shape;424;p53"/>
          <p:cNvSpPr txBox="1"/>
          <p:nvPr>
            <p:ph idx="2" type="body"/>
          </p:nvPr>
        </p:nvSpPr>
        <p:spPr>
          <a:xfrm>
            <a:off x="538275" y="1822300"/>
            <a:ext cx="7650600" cy="3935100"/>
          </a:xfrm>
          <a:prstGeom prst="rect">
            <a:avLst/>
          </a:prstGeom>
          <a:noFill/>
          <a:ln>
            <a:noFill/>
          </a:ln>
        </p:spPr>
        <p:txBody>
          <a:bodyPr anchorCtr="0" anchor="t" bIns="91425" lIns="91425" spcFirstLastPara="1" rIns="91425" wrap="square" tIns="91425">
            <a:noAutofit/>
          </a:bodyPr>
          <a:lstStyle/>
          <a:p>
            <a:pPr indent="-336550" lvl="0" marL="457200" rtl="0" algn="l">
              <a:lnSpc>
                <a:spcPct val="90000"/>
              </a:lnSpc>
              <a:spcBef>
                <a:spcPts val="1000"/>
              </a:spcBef>
              <a:spcAft>
                <a:spcPts val="0"/>
              </a:spcAft>
              <a:buSzPts val="1700"/>
              <a:buChar char="❏"/>
            </a:pPr>
            <a:r>
              <a:rPr lang="en-US" sz="1700"/>
              <a:t>CMAS (English Language Arts, Mathematics, Science, Social Studies)</a:t>
            </a:r>
            <a:endParaRPr sz="1700"/>
          </a:p>
          <a:p>
            <a:pPr indent="-336550" lvl="0" marL="457200" rtl="0" algn="l">
              <a:lnSpc>
                <a:spcPct val="90000"/>
              </a:lnSpc>
              <a:spcBef>
                <a:spcPts val="0"/>
              </a:spcBef>
              <a:spcAft>
                <a:spcPts val="0"/>
              </a:spcAft>
              <a:buSzPts val="1700"/>
              <a:buChar char="❏"/>
            </a:pPr>
            <a:r>
              <a:rPr lang="en-US" sz="1700"/>
              <a:t>CoAlt (English Language Arts, Mathematics, Science, Social Studies)</a:t>
            </a:r>
            <a:endParaRPr sz="1700"/>
          </a:p>
          <a:p>
            <a:pPr indent="-336550" lvl="0" marL="457200" rtl="0" algn="l">
              <a:lnSpc>
                <a:spcPct val="90000"/>
              </a:lnSpc>
              <a:spcBef>
                <a:spcPts val="0"/>
              </a:spcBef>
              <a:spcAft>
                <a:spcPts val="0"/>
              </a:spcAft>
              <a:buSzPts val="1700"/>
              <a:buChar char="❏"/>
            </a:pPr>
            <a:r>
              <a:rPr lang="en-US" sz="1700"/>
              <a:t>Colorado Spanish Language Arts (CSLA)</a:t>
            </a:r>
            <a:endParaRPr sz="1700"/>
          </a:p>
          <a:p>
            <a:pPr indent="-336550" lvl="0" marL="457200" rtl="0" algn="l">
              <a:lnSpc>
                <a:spcPct val="90000"/>
              </a:lnSpc>
              <a:spcBef>
                <a:spcPts val="0"/>
              </a:spcBef>
              <a:spcAft>
                <a:spcPts val="0"/>
              </a:spcAft>
              <a:buSzPts val="1700"/>
              <a:buChar char="❏"/>
            </a:pPr>
            <a:r>
              <a:rPr lang="en-US" sz="1700"/>
              <a:t>PSAT 9 and PSAT 10</a:t>
            </a:r>
            <a:endParaRPr sz="1700"/>
          </a:p>
          <a:p>
            <a:pPr indent="-336550" lvl="0" marL="457200" rtl="0" algn="l">
              <a:lnSpc>
                <a:spcPct val="90000"/>
              </a:lnSpc>
              <a:spcBef>
                <a:spcPts val="0"/>
              </a:spcBef>
              <a:spcAft>
                <a:spcPts val="0"/>
              </a:spcAft>
              <a:buSzPts val="1700"/>
              <a:buChar char="❏"/>
            </a:pPr>
            <a:r>
              <a:rPr lang="en-US" sz="1700"/>
              <a:t>SAT</a:t>
            </a:r>
            <a:endParaRPr sz="1700"/>
          </a:p>
          <a:p>
            <a:pPr indent="0" lvl="0" marL="0" rtl="0" algn="l">
              <a:lnSpc>
                <a:spcPct val="90000"/>
              </a:lnSpc>
              <a:spcBef>
                <a:spcPts val="1000"/>
              </a:spcBef>
              <a:spcAft>
                <a:spcPts val="0"/>
              </a:spcAft>
              <a:buSzPts val="1400"/>
              <a:buNone/>
            </a:pPr>
            <a:r>
              <a:rPr lang="en-US" sz="1600"/>
              <a:t>ACCESS, TS Gold, WAPT, and READ Act assessments                                                 are not included. </a:t>
            </a:r>
            <a:endParaRPr sz="1600"/>
          </a:p>
          <a:p>
            <a:pPr indent="0" lvl="0" marL="0" rtl="0" algn="l">
              <a:lnSpc>
                <a:spcPct val="90000"/>
              </a:lnSpc>
              <a:spcBef>
                <a:spcPts val="1000"/>
              </a:spcBef>
              <a:spcAft>
                <a:spcPts val="0"/>
              </a:spcAft>
              <a:buSzPts val="1400"/>
              <a:buNone/>
            </a:pPr>
            <a:r>
              <a:t/>
            </a:r>
            <a:endParaRPr sz="1600"/>
          </a:p>
          <a:p>
            <a:pPr indent="0" lvl="0" marL="0" rtl="0" algn="l">
              <a:lnSpc>
                <a:spcPct val="90000"/>
              </a:lnSpc>
              <a:spcBef>
                <a:spcPts val="1000"/>
              </a:spcBef>
              <a:spcAft>
                <a:spcPts val="0"/>
              </a:spcAft>
              <a:buSzPts val="1400"/>
              <a:buNone/>
            </a:pPr>
            <a:r>
              <a:rPr lang="en-US" sz="1600"/>
              <a:t>If you wish to request an exemption for your student,  you must fill out the online form in Parent Portal</a:t>
            </a:r>
            <a:r>
              <a:rPr lang="en-US" sz="1600">
                <a:solidFill>
                  <a:srgbClr val="FF0000"/>
                </a:solidFill>
              </a:rPr>
              <a:t> </a:t>
            </a:r>
            <a:r>
              <a:rPr lang="en-US" sz="1600">
                <a:solidFill>
                  <a:srgbClr val="000000"/>
                </a:solidFill>
              </a:rPr>
              <a:t>two weeks prior to the CMAS testing window.</a:t>
            </a:r>
            <a:r>
              <a:rPr lang="en-US" sz="1600"/>
              <a:t> If you do not have access to the Internet or do not have a Parent Portal account, please speak with one of the front office staff to fill out a paper form.</a:t>
            </a:r>
            <a:endParaRPr sz="1600"/>
          </a:p>
          <a:p>
            <a:pPr indent="0" lvl="0" marL="0" rtl="0" algn="l">
              <a:lnSpc>
                <a:spcPct val="100000"/>
              </a:lnSpc>
              <a:spcBef>
                <a:spcPts val="0"/>
              </a:spcBef>
              <a:spcAft>
                <a:spcPts val="0"/>
              </a:spcAft>
              <a:buSzPts val="1400"/>
              <a:buNone/>
            </a:pPr>
            <a:r>
              <a:t/>
            </a:r>
            <a:endParaRPr/>
          </a:p>
        </p:txBody>
      </p:sp>
      <p:pic>
        <p:nvPicPr>
          <p:cNvPr id="425" name="Google Shape;425;p53"/>
          <p:cNvPicPr preferRelativeResize="0"/>
          <p:nvPr/>
        </p:nvPicPr>
        <p:blipFill rotWithShape="1">
          <a:blip r:embed="rId3">
            <a:alphaModFix/>
          </a:blip>
          <a:srcRect b="0" l="0" r="0" t="0"/>
          <a:stretch/>
        </p:blipFill>
        <p:spPr>
          <a:xfrm>
            <a:off x="6089125" y="2503650"/>
            <a:ext cx="2404549" cy="160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4"/>
          <p:cNvSpPr txBox="1"/>
          <p:nvPr>
            <p:ph idx="2" type="body"/>
          </p:nvPr>
        </p:nvSpPr>
        <p:spPr>
          <a:xfrm>
            <a:off x="538275" y="2036800"/>
            <a:ext cx="5538600" cy="3830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400"/>
              <a:buNone/>
            </a:pPr>
            <a:r>
              <a:rPr lang="en-US" sz="1700"/>
              <a:t>Assessment data allows us to:</a:t>
            </a:r>
            <a:endParaRPr sz="1700"/>
          </a:p>
          <a:p>
            <a:pPr indent="-330200" lvl="0" marL="457200" rtl="0" algn="l">
              <a:lnSpc>
                <a:spcPct val="90000"/>
              </a:lnSpc>
              <a:spcBef>
                <a:spcPts val="1000"/>
              </a:spcBef>
              <a:spcAft>
                <a:spcPts val="0"/>
              </a:spcAft>
              <a:buSzPts val="1600"/>
              <a:buChar char="❏"/>
            </a:pPr>
            <a:r>
              <a:rPr lang="en-US" sz="1700"/>
              <a:t>Provide tailored instruction to improve student academic performance</a:t>
            </a:r>
            <a:endParaRPr sz="1700"/>
          </a:p>
          <a:p>
            <a:pPr indent="-330200" lvl="0" marL="457200" rtl="0" algn="l">
              <a:lnSpc>
                <a:spcPct val="90000"/>
              </a:lnSpc>
              <a:spcBef>
                <a:spcPts val="0"/>
              </a:spcBef>
              <a:spcAft>
                <a:spcPts val="0"/>
              </a:spcAft>
              <a:buSzPts val="1600"/>
              <a:buChar char="❏"/>
            </a:pPr>
            <a:r>
              <a:rPr lang="en-US" sz="1700"/>
              <a:t>Support teachers in improving their teaching strategy</a:t>
            </a:r>
            <a:endParaRPr sz="1700"/>
          </a:p>
          <a:p>
            <a:pPr indent="-330200" lvl="0" marL="457200" rtl="0" algn="l">
              <a:lnSpc>
                <a:spcPct val="90000"/>
              </a:lnSpc>
              <a:spcBef>
                <a:spcPts val="0"/>
              </a:spcBef>
              <a:spcAft>
                <a:spcPts val="0"/>
              </a:spcAft>
              <a:buSzPts val="1600"/>
              <a:buChar char="❏"/>
            </a:pPr>
            <a:r>
              <a:rPr lang="en-US" sz="1700"/>
              <a:t>Guide school leaders in making decisions regarding curriculum and instruction</a:t>
            </a:r>
            <a:endParaRPr sz="1700"/>
          </a:p>
          <a:p>
            <a:pPr indent="-330200" lvl="0" marL="457200" rtl="0" algn="l">
              <a:lnSpc>
                <a:spcPct val="90000"/>
              </a:lnSpc>
              <a:spcBef>
                <a:spcPts val="0"/>
              </a:spcBef>
              <a:spcAft>
                <a:spcPts val="0"/>
              </a:spcAft>
              <a:buSzPts val="1600"/>
              <a:buChar char="❏"/>
            </a:pPr>
            <a:r>
              <a:rPr lang="en-US" sz="1700"/>
              <a:t>Understand how a school is serving students of color, FRL students, English Learners and students with disabilities compared to other student populations.</a:t>
            </a:r>
            <a:endParaRPr sz="1700"/>
          </a:p>
          <a:p>
            <a:pPr indent="-330200" lvl="0" marL="457200" rtl="0" algn="l">
              <a:lnSpc>
                <a:spcPct val="90000"/>
              </a:lnSpc>
              <a:spcBef>
                <a:spcPts val="0"/>
              </a:spcBef>
              <a:spcAft>
                <a:spcPts val="0"/>
              </a:spcAft>
              <a:buSzPts val="1600"/>
              <a:buChar char="❏"/>
            </a:pPr>
            <a:r>
              <a:rPr lang="en-US" sz="1700"/>
              <a:t>Ensure the school’s accreditation status is not negatively impacted</a:t>
            </a:r>
            <a:endParaRPr sz="1700"/>
          </a:p>
          <a:p>
            <a:pPr indent="0" lvl="0" marL="457200" rtl="0" algn="l">
              <a:lnSpc>
                <a:spcPct val="115000"/>
              </a:lnSpc>
              <a:spcBef>
                <a:spcPts val="0"/>
              </a:spcBef>
              <a:spcAft>
                <a:spcPts val="0"/>
              </a:spcAft>
              <a:buSzPts val="1400"/>
              <a:buNone/>
            </a:pPr>
            <a:r>
              <a:t/>
            </a:r>
            <a:endParaRPr sz="1700"/>
          </a:p>
          <a:p>
            <a:pPr indent="0" lvl="0" marL="914400" rtl="0" algn="l">
              <a:lnSpc>
                <a:spcPct val="90000"/>
              </a:lnSpc>
              <a:spcBef>
                <a:spcPts val="0"/>
              </a:spcBef>
              <a:spcAft>
                <a:spcPts val="0"/>
              </a:spcAft>
              <a:buSzPts val="1400"/>
              <a:buNone/>
            </a:pPr>
            <a:r>
              <a:t/>
            </a:r>
            <a:endParaRPr b="1" sz="1700"/>
          </a:p>
          <a:p>
            <a:pPr indent="0" lvl="0" marL="457200" rtl="0" algn="l">
              <a:lnSpc>
                <a:spcPct val="115000"/>
              </a:lnSpc>
              <a:spcBef>
                <a:spcPts val="0"/>
              </a:spcBef>
              <a:spcAft>
                <a:spcPts val="0"/>
              </a:spcAft>
              <a:buSzPts val="1400"/>
              <a:buNone/>
            </a:pPr>
            <a:r>
              <a:t/>
            </a:r>
            <a:endParaRPr b="1" i="1" sz="1500"/>
          </a:p>
          <a:p>
            <a:pPr indent="0" lvl="0" marL="1371600" rtl="0" algn="l">
              <a:lnSpc>
                <a:spcPct val="115000"/>
              </a:lnSpc>
              <a:spcBef>
                <a:spcPts val="1000"/>
              </a:spcBef>
              <a:spcAft>
                <a:spcPts val="0"/>
              </a:spcAft>
              <a:buSzPts val="1400"/>
              <a:buNone/>
            </a:pPr>
            <a:r>
              <a:t/>
            </a:r>
            <a:endParaRPr sz="1800"/>
          </a:p>
          <a:p>
            <a:pPr indent="0" lvl="0" marL="0" rtl="0" algn="l">
              <a:lnSpc>
                <a:spcPct val="100000"/>
              </a:lnSpc>
              <a:spcBef>
                <a:spcPts val="0"/>
              </a:spcBef>
              <a:spcAft>
                <a:spcPts val="0"/>
              </a:spcAft>
              <a:buSzPts val="1400"/>
              <a:buNone/>
            </a:pPr>
            <a:r>
              <a:t/>
            </a:r>
            <a:endParaRPr sz="1000"/>
          </a:p>
        </p:txBody>
      </p:sp>
      <p:sp>
        <p:nvSpPr>
          <p:cNvPr id="432" name="Google Shape;432;p54"/>
          <p:cNvSpPr txBox="1"/>
          <p:nvPr>
            <p:ph idx="1" type="subTitle"/>
          </p:nvPr>
        </p:nvSpPr>
        <p:spPr>
          <a:xfrm>
            <a:off x="538275" y="1468150"/>
            <a:ext cx="52491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We do encourage parents to consider the impact of opting-out of assessments</a:t>
            </a:r>
            <a:endParaRPr sz="1800"/>
          </a:p>
        </p:txBody>
      </p:sp>
      <p:sp>
        <p:nvSpPr>
          <p:cNvPr id="433" name="Google Shape;433;p54"/>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IMPACT OF OPTING-OUT OF ASSESSMENTS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5"/>
          <p:cNvSpPr txBox="1"/>
          <p:nvPr>
            <p:ph type="title"/>
          </p:nvPr>
        </p:nvSpPr>
        <p:spPr>
          <a:xfrm>
            <a:off x="538275" y="460375"/>
            <a:ext cx="59136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LANGUAGE INSTRUCTION</a:t>
            </a:r>
            <a:endParaRPr/>
          </a:p>
        </p:txBody>
      </p:sp>
      <p:sp>
        <p:nvSpPr>
          <p:cNvPr id="439" name="Google Shape;439;p55"/>
          <p:cNvSpPr txBox="1"/>
          <p:nvPr>
            <p:ph idx="1" type="body"/>
          </p:nvPr>
        </p:nvSpPr>
        <p:spPr>
          <a:xfrm>
            <a:off x="377625" y="2021500"/>
            <a:ext cx="6463500" cy="3770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1700"/>
              <a:buFont typeface="Arial"/>
              <a:buNone/>
            </a:pPr>
            <a:r>
              <a:rPr b="0" i="0" lang="en-US" sz="1700" u="none" cap="none" strike="noStrike">
                <a:solidFill>
                  <a:schemeClr val="dk1"/>
                </a:solidFill>
                <a:latin typeface="Roboto"/>
                <a:ea typeface="Roboto"/>
                <a:cs typeface="Roboto"/>
                <a:sym typeface="Roboto"/>
              </a:rPr>
              <a:t>How DPS meets this requirement:</a:t>
            </a:r>
            <a:endParaRPr b="0" i="0" sz="1700" u="none" cap="none" strike="noStrike">
              <a:solidFill>
                <a:schemeClr val="dk1"/>
              </a:solidFill>
              <a:latin typeface="Roboto"/>
              <a:ea typeface="Roboto"/>
              <a:cs typeface="Roboto"/>
              <a:sym typeface="Roboto"/>
            </a:endParaRPr>
          </a:p>
          <a:p>
            <a:pPr indent="-311150" lvl="0" marL="457200" marR="0" rtl="0" algn="l">
              <a:lnSpc>
                <a:spcPct val="90000"/>
              </a:lnSpc>
              <a:spcBef>
                <a:spcPts val="1000"/>
              </a:spcBef>
              <a:spcAft>
                <a:spcPts val="0"/>
              </a:spcAft>
              <a:buClr>
                <a:srgbClr val="000000"/>
              </a:buClr>
              <a:buSzPts val="1300"/>
              <a:buFont typeface="Roboto"/>
              <a:buChar char="❏"/>
            </a:pPr>
            <a:r>
              <a:rPr b="0" i="0" lang="en-US" sz="1700" u="none" cap="none" strike="noStrike">
                <a:solidFill>
                  <a:schemeClr val="dk1"/>
                </a:solidFill>
                <a:latin typeface="Roboto"/>
                <a:ea typeface="Roboto"/>
                <a:cs typeface="Roboto"/>
                <a:sym typeface="Roboto"/>
              </a:rPr>
              <a:t>During registration parents complete a Home Language Questionnaire. </a:t>
            </a:r>
            <a:endParaRPr b="0" i="0" sz="1700" u="none" cap="none" strike="noStrike">
              <a:solidFill>
                <a:schemeClr val="dk1"/>
              </a:solidFill>
              <a:latin typeface="Roboto"/>
              <a:ea typeface="Roboto"/>
              <a:cs typeface="Roboto"/>
              <a:sym typeface="Roboto"/>
            </a:endParaRPr>
          </a:p>
          <a:p>
            <a:pPr indent="-311150" lvl="1" marL="914400" marR="0" rtl="0" algn="l">
              <a:lnSpc>
                <a:spcPct val="90000"/>
              </a:lnSpc>
              <a:spcBef>
                <a:spcPts val="0"/>
              </a:spcBef>
              <a:spcAft>
                <a:spcPts val="0"/>
              </a:spcAft>
              <a:buClr>
                <a:srgbClr val="000000"/>
              </a:buClr>
              <a:buSzPts val="1300"/>
              <a:buFont typeface="Roboto"/>
              <a:buChar char="❏"/>
            </a:pPr>
            <a:r>
              <a:rPr b="0" i="0" lang="en-US" sz="1500" u="none" cap="none" strike="noStrike">
                <a:solidFill>
                  <a:schemeClr val="dk1"/>
                </a:solidFill>
                <a:latin typeface="Roboto"/>
                <a:ea typeface="Roboto"/>
                <a:cs typeface="Roboto"/>
                <a:sym typeface="Roboto"/>
              </a:rPr>
              <a:t>If parents indicates a language other than English on the questionnaire, parents receive ELA Program information.</a:t>
            </a:r>
            <a:endParaRPr b="0" i="0" sz="1700" u="none" cap="none" strike="noStrike">
              <a:solidFill>
                <a:schemeClr val="dk1"/>
              </a:solidFill>
              <a:latin typeface="Roboto"/>
              <a:ea typeface="Roboto"/>
              <a:cs typeface="Roboto"/>
              <a:sym typeface="Roboto"/>
            </a:endParaRPr>
          </a:p>
          <a:p>
            <a:pPr indent="0" lvl="0" marL="914400" marR="0" rtl="0" algn="l">
              <a:lnSpc>
                <a:spcPct val="90000"/>
              </a:lnSpc>
              <a:spcBef>
                <a:spcPts val="500"/>
              </a:spcBef>
              <a:spcAft>
                <a:spcPts val="0"/>
              </a:spcAft>
              <a:buClr>
                <a:srgbClr val="000000"/>
              </a:buClr>
              <a:buSzPts val="1700"/>
              <a:buFont typeface="Arial"/>
              <a:buNone/>
            </a:pPr>
            <a:r>
              <a:t/>
            </a:r>
            <a:endParaRPr b="0" i="0" sz="1700" u="none" cap="none" strike="noStrike">
              <a:solidFill>
                <a:schemeClr val="dk1"/>
              </a:solidFill>
              <a:latin typeface="Roboto"/>
              <a:ea typeface="Roboto"/>
              <a:cs typeface="Roboto"/>
              <a:sym typeface="Roboto"/>
            </a:endParaRPr>
          </a:p>
          <a:p>
            <a:pPr indent="-311150" lvl="0" marL="457200" marR="0" rtl="0" algn="l">
              <a:lnSpc>
                <a:spcPct val="90000"/>
              </a:lnSpc>
              <a:spcBef>
                <a:spcPts val="0"/>
              </a:spcBef>
              <a:spcAft>
                <a:spcPts val="0"/>
              </a:spcAft>
              <a:buClr>
                <a:srgbClr val="000000"/>
              </a:buClr>
              <a:buSzPts val="1300"/>
              <a:buFont typeface="Roboto"/>
              <a:buChar char="❏"/>
            </a:pPr>
            <a:r>
              <a:rPr b="0" i="0" lang="en-US" sz="1700" u="none" cap="none" strike="noStrike">
                <a:solidFill>
                  <a:schemeClr val="dk1"/>
                </a:solidFill>
                <a:latin typeface="Roboto"/>
                <a:ea typeface="Roboto"/>
                <a:cs typeface="Roboto"/>
                <a:sym typeface="Roboto"/>
              </a:rPr>
              <a:t>After potential English Learners have been tested, parents receive a letter explaining:</a:t>
            </a:r>
            <a:endParaRPr b="0" i="0" sz="1700" u="none" cap="none" strike="noStrike">
              <a:solidFill>
                <a:schemeClr val="dk1"/>
              </a:solidFill>
              <a:latin typeface="Roboto"/>
              <a:ea typeface="Roboto"/>
              <a:cs typeface="Roboto"/>
              <a:sym typeface="Roboto"/>
            </a:endParaRPr>
          </a:p>
          <a:p>
            <a:pPr indent="-298450" lvl="1" marL="914400" marR="0" rtl="0" algn="l">
              <a:lnSpc>
                <a:spcPct val="90000"/>
              </a:lnSpc>
              <a:spcBef>
                <a:spcPts val="0"/>
              </a:spcBef>
              <a:spcAft>
                <a:spcPts val="0"/>
              </a:spcAft>
              <a:buClr>
                <a:srgbClr val="000000"/>
              </a:buClr>
              <a:buSzPts val="1100"/>
              <a:buFont typeface="Roboto"/>
              <a:buChar char="❏"/>
            </a:pPr>
            <a:r>
              <a:rPr b="0" i="0" lang="en-US" sz="1500" u="none" cap="none" strike="noStrike">
                <a:solidFill>
                  <a:schemeClr val="dk1"/>
                </a:solidFill>
                <a:latin typeface="Roboto"/>
                <a:ea typeface="Roboto"/>
                <a:cs typeface="Roboto"/>
                <a:sym typeface="Roboto"/>
              </a:rPr>
              <a:t>how their child was identified </a:t>
            </a:r>
            <a:endParaRPr b="0" i="0" sz="1500" u="none" cap="none" strike="noStrike">
              <a:solidFill>
                <a:schemeClr val="dk1"/>
              </a:solidFill>
              <a:latin typeface="Roboto"/>
              <a:ea typeface="Roboto"/>
              <a:cs typeface="Roboto"/>
              <a:sym typeface="Roboto"/>
            </a:endParaRPr>
          </a:p>
          <a:p>
            <a:pPr indent="-298450" lvl="1" marL="914400" marR="0" rtl="0" algn="l">
              <a:lnSpc>
                <a:spcPct val="90000"/>
              </a:lnSpc>
              <a:spcBef>
                <a:spcPts val="0"/>
              </a:spcBef>
              <a:spcAft>
                <a:spcPts val="0"/>
              </a:spcAft>
              <a:buClr>
                <a:srgbClr val="000000"/>
              </a:buClr>
              <a:buSzPts val="1100"/>
              <a:buFont typeface="Roboto"/>
              <a:buChar char="❏"/>
            </a:pPr>
            <a:r>
              <a:rPr b="0" i="0" lang="en-US" sz="1500" u="none" cap="none" strike="noStrike">
                <a:solidFill>
                  <a:schemeClr val="dk1"/>
                </a:solidFill>
                <a:latin typeface="Roboto"/>
                <a:ea typeface="Roboto"/>
                <a:cs typeface="Roboto"/>
                <a:sym typeface="Roboto"/>
              </a:rPr>
              <a:t>ELA programs offered at the school </a:t>
            </a:r>
            <a:endParaRPr b="0" i="0" sz="1500" u="none" cap="none" strike="noStrike">
              <a:solidFill>
                <a:schemeClr val="dk1"/>
              </a:solidFill>
              <a:latin typeface="Roboto"/>
              <a:ea typeface="Roboto"/>
              <a:cs typeface="Roboto"/>
              <a:sym typeface="Roboto"/>
            </a:endParaRPr>
          </a:p>
          <a:p>
            <a:pPr indent="-298450" lvl="1" marL="914400" marR="0" rtl="0" algn="l">
              <a:lnSpc>
                <a:spcPct val="90000"/>
              </a:lnSpc>
              <a:spcBef>
                <a:spcPts val="0"/>
              </a:spcBef>
              <a:spcAft>
                <a:spcPts val="0"/>
              </a:spcAft>
              <a:buClr>
                <a:srgbClr val="000000"/>
              </a:buClr>
              <a:buSzPts val="1100"/>
              <a:buFont typeface="Roboto"/>
              <a:buChar char="❏"/>
            </a:pPr>
            <a:r>
              <a:rPr b="0" i="0" lang="en-US" sz="1500" u="none" cap="none" strike="noStrike">
                <a:solidFill>
                  <a:schemeClr val="dk1"/>
                </a:solidFill>
                <a:latin typeface="Roboto"/>
                <a:ea typeface="Roboto"/>
                <a:cs typeface="Roboto"/>
                <a:sym typeface="Roboto"/>
              </a:rPr>
              <a:t>assessment information showing the child’s English proficiency and overall academic achievement.</a:t>
            </a:r>
            <a:endParaRPr b="0" i="0" sz="1500" u="none" cap="none" strike="noStrike">
              <a:solidFill>
                <a:schemeClr val="dk1"/>
              </a:solidFill>
              <a:latin typeface="Roboto"/>
              <a:ea typeface="Roboto"/>
              <a:cs typeface="Roboto"/>
              <a:sym typeface="Roboto"/>
            </a:endParaRPr>
          </a:p>
          <a:p>
            <a:pPr indent="0" lvl="0" marL="914400" marR="0" rtl="0" algn="l">
              <a:lnSpc>
                <a:spcPct val="90000"/>
              </a:lnSpc>
              <a:spcBef>
                <a:spcPts val="0"/>
              </a:spcBef>
              <a:spcAft>
                <a:spcPts val="0"/>
              </a:spcAft>
              <a:buClr>
                <a:srgbClr val="000000"/>
              </a:buClr>
              <a:buSzPts val="1500"/>
              <a:buFont typeface="Arial"/>
              <a:buNone/>
            </a:pPr>
            <a:r>
              <a:t/>
            </a:r>
            <a:endParaRPr b="0" i="0" sz="1500" u="none" cap="none" strike="noStrike">
              <a:solidFill>
                <a:schemeClr val="dk1"/>
              </a:solidFill>
              <a:latin typeface="Roboto"/>
              <a:ea typeface="Roboto"/>
              <a:cs typeface="Roboto"/>
              <a:sym typeface="Roboto"/>
            </a:endParaRPr>
          </a:p>
          <a:p>
            <a:pPr indent="-311150" lvl="0" marL="457200" marR="0" rtl="0" algn="l">
              <a:lnSpc>
                <a:spcPct val="90000"/>
              </a:lnSpc>
              <a:spcBef>
                <a:spcPts val="0"/>
              </a:spcBef>
              <a:spcAft>
                <a:spcPts val="0"/>
              </a:spcAft>
              <a:buClr>
                <a:srgbClr val="000000"/>
              </a:buClr>
              <a:buSzPts val="1300"/>
              <a:buFont typeface="Roboto"/>
              <a:buChar char="❏"/>
            </a:pPr>
            <a:r>
              <a:rPr b="0" i="0" lang="en-US" sz="1700" u="none" cap="none" strike="noStrike">
                <a:solidFill>
                  <a:schemeClr val="dk1"/>
                </a:solidFill>
                <a:latin typeface="Roboto"/>
                <a:ea typeface="Roboto"/>
                <a:cs typeface="Roboto"/>
                <a:sym typeface="Roboto"/>
              </a:rPr>
              <a:t>If you have questions about the ELA program at the school or your child’s English proficiency level, please contact the school.</a:t>
            </a:r>
            <a:endParaRPr b="0" i="0" sz="1700" u="none" cap="none" strike="noStrike">
              <a:solidFill>
                <a:schemeClr val="dk1"/>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1600"/>
              <a:buFont typeface="Arial"/>
              <a:buNone/>
            </a:pPr>
            <a:r>
              <a:t/>
            </a:r>
            <a:endParaRPr b="0" i="0" sz="1600" u="none" cap="none" strike="noStrike">
              <a:solidFill>
                <a:schemeClr val="accent2"/>
              </a:solidFill>
              <a:latin typeface="Roboto"/>
              <a:ea typeface="Roboto"/>
              <a:cs typeface="Roboto"/>
              <a:sym typeface="Roboto"/>
            </a:endParaRPr>
          </a:p>
        </p:txBody>
      </p:sp>
      <p:sp>
        <p:nvSpPr>
          <p:cNvPr id="440" name="Google Shape;440;p55"/>
          <p:cNvSpPr txBox="1"/>
          <p:nvPr>
            <p:ph idx="1" type="subTitle"/>
          </p:nvPr>
        </p:nvSpPr>
        <p:spPr>
          <a:xfrm>
            <a:off x="538275" y="958600"/>
            <a:ext cx="59136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We are required to provide language instruction if a student is identified as an English Learner (EL)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6"/>
          <p:cNvSpPr txBox="1"/>
          <p:nvPr>
            <p:ph idx="2" type="body"/>
          </p:nvPr>
        </p:nvSpPr>
        <p:spPr>
          <a:xfrm>
            <a:off x="347775" y="1702250"/>
            <a:ext cx="8135700" cy="3935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US" sz="1700"/>
              <a:t>The Unified Improvement Plan (UIP) is our school’s roadmap to increasing student achievement.  </a:t>
            </a:r>
            <a:r>
              <a:rPr b="1" i="1" lang="en-US" sz="1600"/>
              <a:t>What is your school performance rating</a:t>
            </a:r>
            <a:r>
              <a:rPr b="1" lang="en-US" sz="1600"/>
              <a:t>? </a:t>
            </a:r>
            <a:endParaRPr b="1" sz="1600"/>
          </a:p>
          <a:p>
            <a:pPr indent="0" lvl="0" marL="914400" rtl="0" algn="l">
              <a:lnSpc>
                <a:spcPct val="90000"/>
              </a:lnSpc>
              <a:spcBef>
                <a:spcPts val="0"/>
              </a:spcBef>
              <a:spcAft>
                <a:spcPts val="0"/>
              </a:spcAft>
              <a:buSzPts val="1400"/>
              <a:buNone/>
            </a:pPr>
            <a:r>
              <a:t/>
            </a:r>
            <a:endParaRPr b="1" sz="1700"/>
          </a:p>
          <a:p>
            <a:pPr indent="-336550" lvl="0" marL="457200" rtl="0" algn="l">
              <a:lnSpc>
                <a:spcPct val="115000"/>
              </a:lnSpc>
              <a:spcBef>
                <a:spcPts val="0"/>
              </a:spcBef>
              <a:spcAft>
                <a:spcPts val="0"/>
              </a:spcAft>
              <a:buSzPts val="1700"/>
              <a:buChar char="❏"/>
            </a:pPr>
            <a:r>
              <a:rPr lang="en-US" sz="1700"/>
              <a:t>Our school’s Parent Engagement Policy outlines parent engagement opportunities. </a:t>
            </a:r>
            <a:r>
              <a:rPr i="1" lang="en-US" sz="1600"/>
              <a:t>Do you know your school’s  parent engagement strategies?</a:t>
            </a:r>
            <a:endParaRPr i="1" sz="1600"/>
          </a:p>
          <a:p>
            <a:pPr indent="0" lvl="0" marL="914400" rtl="0" algn="l">
              <a:lnSpc>
                <a:spcPct val="90000"/>
              </a:lnSpc>
              <a:spcBef>
                <a:spcPts val="0"/>
              </a:spcBef>
              <a:spcAft>
                <a:spcPts val="0"/>
              </a:spcAft>
              <a:buSzPts val="1400"/>
              <a:buNone/>
            </a:pPr>
            <a:r>
              <a:t/>
            </a:r>
            <a:endParaRPr i="1" sz="1700"/>
          </a:p>
          <a:p>
            <a:pPr indent="-336550" lvl="0" marL="457200" rtl="0" algn="l">
              <a:lnSpc>
                <a:spcPct val="115000"/>
              </a:lnSpc>
              <a:spcBef>
                <a:spcPts val="0"/>
              </a:spcBef>
              <a:spcAft>
                <a:spcPts val="0"/>
              </a:spcAft>
              <a:buSzPts val="1700"/>
              <a:buChar char="❏"/>
            </a:pPr>
            <a:r>
              <a:rPr lang="en-US" sz="1700"/>
              <a:t>Our School Parent Compact outlines our responsibility as a school and your responsibility as a parent to helps us raise students achievement.  </a:t>
            </a:r>
            <a:r>
              <a:rPr i="1" lang="en-US" sz="1500"/>
              <a:t>Did you review your School Parent Compact</a:t>
            </a:r>
            <a:r>
              <a:rPr lang="en-US" sz="1500"/>
              <a:t> already?</a:t>
            </a:r>
            <a:endParaRPr sz="1500"/>
          </a:p>
          <a:p>
            <a:pPr indent="0" lvl="0" marL="914400" rtl="0" algn="l">
              <a:lnSpc>
                <a:spcPct val="115000"/>
              </a:lnSpc>
              <a:spcBef>
                <a:spcPts val="0"/>
              </a:spcBef>
              <a:spcAft>
                <a:spcPts val="0"/>
              </a:spcAft>
              <a:buSzPts val="1400"/>
              <a:buNone/>
            </a:pPr>
            <a:r>
              <a:t/>
            </a:r>
            <a:endParaRPr sz="1500"/>
          </a:p>
          <a:p>
            <a:pPr indent="-336550" lvl="0" marL="457200" rtl="0" algn="l">
              <a:lnSpc>
                <a:spcPct val="115000"/>
              </a:lnSpc>
              <a:spcBef>
                <a:spcPts val="0"/>
              </a:spcBef>
              <a:spcAft>
                <a:spcPts val="0"/>
              </a:spcAft>
              <a:buSzPts val="1700"/>
              <a:buChar char="❏"/>
            </a:pPr>
            <a:r>
              <a:rPr lang="en-US" sz="1700"/>
              <a:t>If you are interested in participating in the development                                       of our school’s UIP, Parent Engagement Policy and                                        School Parent Compact, contact</a:t>
            </a:r>
            <a:r>
              <a:rPr b="1" lang="en-US" sz="1700"/>
              <a:t> </a:t>
            </a:r>
            <a:r>
              <a:rPr lang="en-US" sz="1700"/>
              <a:t>the school.</a:t>
            </a:r>
            <a:r>
              <a:rPr b="1" lang="en-US" sz="1700"/>
              <a:t> </a:t>
            </a:r>
            <a:endParaRPr b="1" sz="1700"/>
          </a:p>
          <a:p>
            <a:pPr indent="0" lvl="0" marL="914400" rtl="0" algn="l">
              <a:lnSpc>
                <a:spcPct val="115000"/>
              </a:lnSpc>
              <a:spcBef>
                <a:spcPts val="0"/>
              </a:spcBef>
              <a:spcAft>
                <a:spcPts val="0"/>
              </a:spcAft>
              <a:buSzPts val="1400"/>
              <a:buNone/>
            </a:pPr>
            <a:r>
              <a:t/>
            </a:r>
            <a:endParaRPr b="1" i="1" sz="1500"/>
          </a:p>
          <a:p>
            <a:pPr indent="0" lvl="0" marL="1371600" rtl="0" algn="l">
              <a:lnSpc>
                <a:spcPct val="115000"/>
              </a:lnSpc>
              <a:spcBef>
                <a:spcPts val="1000"/>
              </a:spcBef>
              <a:spcAft>
                <a:spcPts val="0"/>
              </a:spcAft>
              <a:buSzPts val="1400"/>
              <a:buNone/>
            </a:pPr>
            <a:r>
              <a:t/>
            </a:r>
            <a:endParaRPr sz="1800"/>
          </a:p>
          <a:p>
            <a:pPr indent="0" lvl="0" marL="0" rtl="0" algn="l">
              <a:lnSpc>
                <a:spcPct val="100000"/>
              </a:lnSpc>
              <a:spcBef>
                <a:spcPts val="0"/>
              </a:spcBef>
              <a:spcAft>
                <a:spcPts val="0"/>
              </a:spcAft>
              <a:buSzPts val="1400"/>
              <a:buNone/>
            </a:pPr>
            <a:r>
              <a:t/>
            </a:r>
            <a:endParaRPr sz="1000"/>
          </a:p>
        </p:txBody>
      </p:sp>
      <p:sp>
        <p:nvSpPr>
          <p:cNvPr id="447" name="Google Shape;447;p56"/>
          <p:cNvSpPr txBox="1"/>
          <p:nvPr>
            <p:ph idx="1" type="subTitle"/>
          </p:nvPr>
        </p:nvSpPr>
        <p:spPr>
          <a:xfrm>
            <a:off x="538275" y="1029050"/>
            <a:ext cx="8135700" cy="67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Parent engagement is vital to the success of our students, as Title I school we are required to provide opportunities for parent engagemenent.</a:t>
            </a:r>
            <a:endParaRPr sz="1800"/>
          </a:p>
        </p:txBody>
      </p:sp>
      <p:sp>
        <p:nvSpPr>
          <p:cNvPr id="448" name="Google Shape;448;p56"/>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PARENT ENGAGEMENT </a:t>
            </a:r>
            <a:endParaRPr/>
          </a:p>
        </p:txBody>
      </p:sp>
      <p:pic>
        <p:nvPicPr>
          <p:cNvPr id="449" name="Google Shape;449;p56"/>
          <p:cNvPicPr preferRelativeResize="0"/>
          <p:nvPr/>
        </p:nvPicPr>
        <p:blipFill rotWithShape="1">
          <a:blip r:embed="rId3">
            <a:alphaModFix/>
          </a:blip>
          <a:srcRect b="10897" l="-11944" r="10453" t="0"/>
          <a:stretch/>
        </p:blipFill>
        <p:spPr>
          <a:xfrm>
            <a:off x="5968875" y="4358214"/>
            <a:ext cx="2908425" cy="19054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PS Dept Template - DARK PURPLE">
  <a:themeElements>
    <a:clrScheme name="Custom 1">
      <a:dk1>
        <a:srgbClr val="404040"/>
      </a:dk1>
      <a:lt1>
        <a:srgbClr val="FFFFFF"/>
      </a:lt1>
      <a:dk2>
        <a:srgbClr val="0076BD"/>
      </a:dk2>
      <a:lt2>
        <a:srgbClr val="F5F5F5"/>
      </a:lt2>
      <a:accent1>
        <a:srgbClr val="5F2467"/>
      </a:accent1>
      <a:accent2>
        <a:srgbClr val="782F91"/>
      </a:accent2>
      <a:accent3>
        <a:srgbClr val="0EA2DC"/>
      </a:accent3>
      <a:accent4>
        <a:srgbClr val="005073"/>
      </a:accent4>
      <a:accent5>
        <a:srgbClr val="0076BD"/>
      </a:accent5>
      <a:accent6>
        <a:srgbClr val="DBDCDE"/>
      </a:accent6>
      <a:hlink>
        <a:srgbClr val="0EA2DC"/>
      </a:hlink>
      <a:folHlink>
        <a:srgbClr val="8786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